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3.xml" ContentType="application/vnd.openxmlformats-officedocument.theme+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theme/theme4.xml" ContentType="application/vnd.openxmlformats-officedocument.theme+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theme/theme5.xml" ContentType="application/vnd.openxmlformats-officedocument.theme+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theme/theme6.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255" r:id="rId1"/>
    <p:sldMasterId id="2147484314" r:id="rId2"/>
    <p:sldMasterId id="2147484326" r:id="rId3"/>
    <p:sldMasterId id="2147484373" r:id="rId4"/>
    <p:sldMasterId id="2147484385" r:id="rId5"/>
    <p:sldMasterId id="2147484404" r:id="rId6"/>
  </p:sldMasterIdLst>
  <p:sldIdLst>
    <p:sldId id="256" r:id="rId7"/>
    <p:sldId id="258" r:id="rId8"/>
    <p:sldId id="259" r:id="rId9"/>
    <p:sldId id="263" r:id="rId10"/>
    <p:sldId id="264" r:id="rId11"/>
    <p:sldId id="261" r:id="rId12"/>
    <p:sldId id="260" r:id="rId13"/>
    <p:sldId id="262" r:id="rId14"/>
    <p:sldId id="279" r:id="rId15"/>
    <p:sldId id="283" r:id="rId16"/>
    <p:sldId id="284" r:id="rId17"/>
    <p:sldId id="285" r:id="rId18"/>
    <p:sldId id="286" r:id="rId19"/>
    <p:sldId id="288" r:id="rId20"/>
    <p:sldId id="266" r:id="rId21"/>
    <p:sldId id="267" r:id="rId22"/>
    <p:sldId id="278" r:id="rId23"/>
    <p:sldId id="269" r:id="rId24"/>
    <p:sldId id="281" r:id="rId25"/>
    <p:sldId id="280" r:id="rId26"/>
    <p:sldId id="289" r:id="rId27"/>
    <p:sldId id="290" r:id="rId28"/>
    <p:sldId id="282" r:id="rId29"/>
    <p:sldId id="272" r:id="rId3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263" autoAdjust="0"/>
    <p:restoredTop sz="94660"/>
  </p:normalViewPr>
  <p:slideViewPr>
    <p:cSldViewPr snapToGrid="0">
      <p:cViewPr varScale="1">
        <p:scale>
          <a:sx n="66" d="100"/>
          <a:sy n="66" d="100"/>
        </p:scale>
        <p:origin x="696"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 Type="http://schemas.openxmlformats.org/officeDocument/2006/relationships/slideMaster" Target="slideMasters/slideMaster3.xml"/><Relationship Id="rId21" Type="http://schemas.openxmlformats.org/officeDocument/2006/relationships/slide" Target="slides/slide15.xml"/><Relationship Id="rId34" Type="http://schemas.openxmlformats.org/officeDocument/2006/relationships/tableStyles" Target="tableStyles.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slide" Target="slides/slide23.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viewProps" Target="viewProps.xml"/><Relationship Id="rId5" Type="http://schemas.openxmlformats.org/officeDocument/2006/relationships/slideMaster" Target="slideMasters/slideMaster5.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s>
</file>

<file path=ppt/media/image1.jpg>
</file>

<file path=ppt/media/image10.png>
</file>

<file path=ppt/media/image11.png>
</file>

<file path=ppt/media/image12.png>
</file>

<file path=ppt/media/image13.jpeg>
</file>

<file path=ppt/media/image14.pn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jpeg>
</file>

<file path=ppt/media/image6.jpeg>
</file>

<file path=ppt/media/image7.jp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5.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5.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spc="3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7" name="Rectangle 6"/>
          <p:cNvSpPr/>
          <p:nvPr/>
        </p:nvSpPr>
        <p:spPr>
          <a:xfrm>
            <a:off x="0" y="0"/>
            <a:ext cx="457200" cy="6858000"/>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Date Placeholder 7"/>
          <p:cNvSpPr>
            <a:spLocks noGrp="1"/>
          </p:cNvSpPr>
          <p:nvPr>
            <p:ph type="dt" sz="half" idx="10"/>
          </p:nvPr>
        </p:nvSpPr>
        <p:spPr/>
        <p:txBody>
          <a:bodyPr/>
          <a:lstStyle/>
          <a:p>
            <a:fld id="{02AC24A9-CCB6-4F8D-B8DB-C2F3692CFA5A}" type="datetimeFigureOut">
              <a:rPr lang="en-US" smtClean="0"/>
              <a:t>4/15/2022</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B2DC25EE-239B-4C5F-AAD1-255A7D5F1EE2}" type="slidenum">
              <a:rPr lang="en-US" smtClean="0"/>
              <a:t>‹#›</a:t>
            </a:fld>
            <a:endParaRPr lang="en-US" dirty="0"/>
          </a:p>
        </p:txBody>
      </p:sp>
    </p:spTree>
    <p:extLst>
      <p:ext uri="{BB962C8B-B14F-4D97-AF65-F5344CB8AC3E}">
        <p14:creationId xmlns:p14="http://schemas.microsoft.com/office/powerpoint/2010/main" val="266432158"/>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2AC24A9-CCB6-4F8D-B8DB-C2F3692CFA5A}" type="datetimeFigureOut">
              <a:rPr lang="en-US" smtClean="0"/>
              <a:t>4/15/2022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DC25EE-239B-4C5F-AAD1-255A7D5F1EE2}" type="slidenum">
              <a:rPr lang="en-US" smtClean="0"/>
              <a:t>‹#›</a:t>
            </a:fld>
            <a:endParaRPr lang="en-US"/>
          </a:p>
        </p:txBody>
      </p:sp>
      <p:sp>
        <p:nvSpPr>
          <p:cNvPr id="7" name="Rectangle 6"/>
          <p:cNvSpPr/>
          <p:nvPr/>
        </p:nvSpPr>
        <p:spPr>
          <a:xfrm>
            <a:off x="0" y="0"/>
            <a:ext cx="457200" cy="685800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4613897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2AC24A9-CCB6-4F8D-B8DB-C2F3692CFA5A}" type="datetimeFigureOut">
              <a:rPr lang="en-US" smtClean="0"/>
              <a:t>4/15/2022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DC25EE-239B-4C5F-AAD1-255A7D5F1EE2}" type="slidenum">
              <a:rPr lang="en-US" smtClean="0"/>
              <a:t>‹#›</a:t>
            </a:fld>
            <a:endParaRPr lang="en-US"/>
          </a:p>
        </p:txBody>
      </p:sp>
      <p:sp>
        <p:nvSpPr>
          <p:cNvPr id="7" name="Rectangle 6"/>
          <p:cNvSpPr/>
          <p:nvPr/>
        </p:nvSpPr>
        <p:spPr>
          <a:xfrm>
            <a:off x="0" y="0"/>
            <a:ext cx="457200" cy="685800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46499240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E2B218-F29B-48A5-8B0C-7AFD6D71E22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4A94B95-C17F-4B29-AB47-29C80957DCC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2DA84FD-D384-42BA-988F-CB2724476DD6}"/>
              </a:ext>
            </a:extLst>
          </p:cNvPr>
          <p:cNvSpPr>
            <a:spLocks noGrp="1"/>
          </p:cNvSpPr>
          <p:nvPr>
            <p:ph type="dt" sz="half" idx="10"/>
          </p:nvPr>
        </p:nvSpPr>
        <p:spPr/>
        <p:txBody>
          <a:bodyPr/>
          <a:lstStyle/>
          <a:p>
            <a:fld id="{02AC24A9-CCB6-4F8D-B8DB-C2F3692CFA5A}" type="datetimeFigureOut">
              <a:rPr lang="en-US" smtClean="0"/>
              <a:t>4/15/2022</a:t>
            </a:fld>
            <a:endParaRPr lang="en-US" dirty="0"/>
          </a:p>
        </p:txBody>
      </p:sp>
      <p:sp>
        <p:nvSpPr>
          <p:cNvPr id="5" name="Footer Placeholder 4">
            <a:extLst>
              <a:ext uri="{FF2B5EF4-FFF2-40B4-BE49-F238E27FC236}">
                <a16:creationId xmlns:a16="http://schemas.microsoft.com/office/drawing/2014/main" id="{AA040324-FCB2-4045-978D-9686E53A463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4A8147B-5683-4C36-BC51-68A7DA698A8E}"/>
              </a:ext>
            </a:extLst>
          </p:cNvPr>
          <p:cNvSpPr>
            <a:spLocks noGrp="1"/>
          </p:cNvSpPr>
          <p:nvPr>
            <p:ph type="sldNum" sz="quarter" idx="12"/>
          </p:nvPr>
        </p:nvSpPr>
        <p:spPr/>
        <p:txBody>
          <a:bodyPr/>
          <a:lstStyle/>
          <a:p>
            <a:fld id="{B2DC25EE-239B-4C5F-AAD1-255A7D5F1EE2}" type="slidenum">
              <a:rPr lang="en-US" smtClean="0"/>
              <a:t>‹#›</a:t>
            </a:fld>
            <a:endParaRPr lang="en-US" dirty="0"/>
          </a:p>
        </p:txBody>
      </p:sp>
    </p:spTree>
    <p:extLst>
      <p:ext uri="{BB962C8B-B14F-4D97-AF65-F5344CB8AC3E}">
        <p14:creationId xmlns:p14="http://schemas.microsoft.com/office/powerpoint/2010/main" val="85478815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82379-9278-4840-937A-FB2D51BEDD0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DC6D5A4-7A28-44E7-B403-0121376B6E4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78746F6-E381-4484-993E-30A8DD09F6B5}"/>
              </a:ext>
            </a:extLst>
          </p:cNvPr>
          <p:cNvSpPr>
            <a:spLocks noGrp="1"/>
          </p:cNvSpPr>
          <p:nvPr>
            <p:ph type="dt" sz="half" idx="10"/>
          </p:nvPr>
        </p:nvSpPr>
        <p:spPr/>
        <p:txBody>
          <a:bodyPr/>
          <a:lstStyle/>
          <a:p>
            <a:fld id="{02AC24A9-CCB6-4F8D-B8DB-C2F3692CFA5A}" type="datetimeFigureOut">
              <a:rPr lang="en-US" smtClean="0"/>
              <a:t>4/15/2022</a:t>
            </a:fld>
            <a:endParaRPr lang="en-US"/>
          </a:p>
        </p:txBody>
      </p:sp>
      <p:sp>
        <p:nvSpPr>
          <p:cNvPr id="5" name="Footer Placeholder 4">
            <a:extLst>
              <a:ext uri="{FF2B5EF4-FFF2-40B4-BE49-F238E27FC236}">
                <a16:creationId xmlns:a16="http://schemas.microsoft.com/office/drawing/2014/main" id="{D27C99B8-5A76-43FA-823D-57334C265FF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E742DFB-A79F-4353-8DA2-413A50910995}"/>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08436703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06991D-40E5-40C3-ADB7-668147C589D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37BE581-DE66-4C59-9E9F-8C013274EEA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F6574A8-7BF2-4AF7-B787-6889224FE03F}"/>
              </a:ext>
            </a:extLst>
          </p:cNvPr>
          <p:cNvSpPr>
            <a:spLocks noGrp="1"/>
          </p:cNvSpPr>
          <p:nvPr>
            <p:ph type="dt" sz="half" idx="10"/>
          </p:nvPr>
        </p:nvSpPr>
        <p:spPr/>
        <p:txBody>
          <a:bodyPr/>
          <a:lstStyle/>
          <a:p>
            <a:fld id="{02AC24A9-CCB6-4F8D-B8DB-C2F3692CFA5A}" type="datetimeFigureOut">
              <a:rPr lang="en-US" smtClean="0"/>
              <a:t>4/15/2022</a:t>
            </a:fld>
            <a:endParaRPr lang="en-US"/>
          </a:p>
        </p:txBody>
      </p:sp>
      <p:sp>
        <p:nvSpPr>
          <p:cNvPr id="5" name="Footer Placeholder 4">
            <a:extLst>
              <a:ext uri="{FF2B5EF4-FFF2-40B4-BE49-F238E27FC236}">
                <a16:creationId xmlns:a16="http://schemas.microsoft.com/office/drawing/2014/main" id="{C93DD173-9057-445C-A94D-85215DE015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DC86CAC-55E5-4B43-A2EE-4716CB039C8E}"/>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37740145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FED739-13D2-40AB-86BD-CACA8DEEE0E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83682EF-DAD5-4A4C-AB75-D8E7CC6F0E0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F3D54E7-0CBC-4473-B520-2EB969A2F8C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7EF19C2-5AE7-4A78-812B-727D11537B20}"/>
              </a:ext>
            </a:extLst>
          </p:cNvPr>
          <p:cNvSpPr>
            <a:spLocks noGrp="1"/>
          </p:cNvSpPr>
          <p:nvPr>
            <p:ph type="dt" sz="half" idx="10"/>
          </p:nvPr>
        </p:nvSpPr>
        <p:spPr/>
        <p:txBody>
          <a:bodyPr/>
          <a:lstStyle/>
          <a:p>
            <a:fld id="{02AC24A9-CCB6-4F8D-B8DB-C2F3692CFA5A}" type="datetimeFigureOut">
              <a:rPr lang="en-US" smtClean="0"/>
              <a:t>4/15/2022</a:t>
            </a:fld>
            <a:endParaRPr lang="en-US"/>
          </a:p>
        </p:txBody>
      </p:sp>
      <p:sp>
        <p:nvSpPr>
          <p:cNvPr id="6" name="Footer Placeholder 5">
            <a:extLst>
              <a:ext uri="{FF2B5EF4-FFF2-40B4-BE49-F238E27FC236}">
                <a16:creationId xmlns:a16="http://schemas.microsoft.com/office/drawing/2014/main" id="{168C8866-278A-41BB-B271-4F40939DA78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31C391F-D89D-43C7-83F4-1F5F5EDFA0EC}"/>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44016727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FCF9FD-AF6A-4DED-9DE4-4BE9B607A71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E349896-2FE1-4ACF-9258-DD6F4D0D36E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BE99529-A739-4C89-8E37-EA41FC35220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DDDCB3B-3165-4B74-BD39-B9CE92CF71F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49E211A-B532-4C48-B763-4C1B07608A7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4F562FC-216F-4962-B7AC-9A6377F51F4E}"/>
              </a:ext>
            </a:extLst>
          </p:cNvPr>
          <p:cNvSpPr>
            <a:spLocks noGrp="1"/>
          </p:cNvSpPr>
          <p:nvPr>
            <p:ph type="dt" sz="half" idx="10"/>
          </p:nvPr>
        </p:nvSpPr>
        <p:spPr/>
        <p:txBody>
          <a:bodyPr/>
          <a:lstStyle/>
          <a:p>
            <a:fld id="{02AC24A9-CCB6-4F8D-B8DB-C2F3692CFA5A}" type="datetimeFigureOut">
              <a:rPr lang="en-US" smtClean="0"/>
              <a:t>4/15/2022</a:t>
            </a:fld>
            <a:endParaRPr lang="en-US"/>
          </a:p>
        </p:txBody>
      </p:sp>
      <p:sp>
        <p:nvSpPr>
          <p:cNvPr id="8" name="Footer Placeholder 7">
            <a:extLst>
              <a:ext uri="{FF2B5EF4-FFF2-40B4-BE49-F238E27FC236}">
                <a16:creationId xmlns:a16="http://schemas.microsoft.com/office/drawing/2014/main" id="{7698C4C4-B5BA-46CD-B180-A808192C7A9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4382567-9E00-4D9E-B5F9-6BEF63B09382}"/>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8659293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283DB-26ED-41A5-A6F7-5E159218C5C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91BFB30-D614-4DEB-865E-211E04510802}"/>
              </a:ext>
            </a:extLst>
          </p:cNvPr>
          <p:cNvSpPr>
            <a:spLocks noGrp="1"/>
          </p:cNvSpPr>
          <p:nvPr>
            <p:ph type="dt" sz="half" idx="10"/>
          </p:nvPr>
        </p:nvSpPr>
        <p:spPr/>
        <p:txBody>
          <a:bodyPr/>
          <a:lstStyle/>
          <a:p>
            <a:fld id="{02AC24A9-CCB6-4F8D-B8DB-C2F3692CFA5A}" type="datetimeFigureOut">
              <a:rPr lang="en-US" smtClean="0"/>
              <a:t>4/15/2022</a:t>
            </a:fld>
            <a:endParaRPr lang="en-US"/>
          </a:p>
        </p:txBody>
      </p:sp>
      <p:sp>
        <p:nvSpPr>
          <p:cNvPr id="4" name="Footer Placeholder 3">
            <a:extLst>
              <a:ext uri="{FF2B5EF4-FFF2-40B4-BE49-F238E27FC236}">
                <a16:creationId xmlns:a16="http://schemas.microsoft.com/office/drawing/2014/main" id="{E45C5215-AC60-4838-AEEF-C50F3F2C60D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9CA3020-444A-4819-BE7E-6A46C9AD7257}"/>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71823669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B4131B4-3F9E-40D8-A1B0-E2732A4D1E91}"/>
              </a:ext>
            </a:extLst>
          </p:cNvPr>
          <p:cNvSpPr>
            <a:spLocks noGrp="1"/>
          </p:cNvSpPr>
          <p:nvPr>
            <p:ph type="dt" sz="half" idx="10"/>
          </p:nvPr>
        </p:nvSpPr>
        <p:spPr/>
        <p:txBody>
          <a:bodyPr/>
          <a:lstStyle/>
          <a:p>
            <a:fld id="{02AC24A9-CCB6-4F8D-B8DB-C2F3692CFA5A}" type="datetimeFigureOut">
              <a:rPr lang="en-US" smtClean="0"/>
              <a:t>4/15/2022</a:t>
            </a:fld>
            <a:endParaRPr lang="en-US"/>
          </a:p>
        </p:txBody>
      </p:sp>
      <p:sp>
        <p:nvSpPr>
          <p:cNvPr id="3" name="Footer Placeholder 2">
            <a:extLst>
              <a:ext uri="{FF2B5EF4-FFF2-40B4-BE49-F238E27FC236}">
                <a16:creationId xmlns:a16="http://schemas.microsoft.com/office/drawing/2014/main" id="{0D9D9887-2C41-47B5-9E6B-E96B14D219C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1DC236F-8A8C-4B51-A2B6-A7217FC4CAF3}"/>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24435094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6B5D5-74E2-4C66-B39D-32DC2AB8139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07423BF-7A5E-4D98-9F87-57DACC53908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FC445A1-3EA8-423A-9D44-BD80A675560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0B2EC20-0089-4486-B161-B0E398D22E0A}"/>
              </a:ext>
            </a:extLst>
          </p:cNvPr>
          <p:cNvSpPr>
            <a:spLocks noGrp="1"/>
          </p:cNvSpPr>
          <p:nvPr>
            <p:ph type="dt" sz="half" idx="10"/>
          </p:nvPr>
        </p:nvSpPr>
        <p:spPr/>
        <p:txBody>
          <a:bodyPr/>
          <a:lstStyle/>
          <a:p>
            <a:fld id="{02AC24A9-CCB6-4F8D-B8DB-C2F3692CFA5A}" type="datetimeFigureOut">
              <a:rPr lang="en-US" smtClean="0"/>
              <a:t>4/15/2022</a:t>
            </a:fld>
            <a:endParaRPr lang="en-US"/>
          </a:p>
        </p:txBody>
      </p:sp>
      <p:sp>
        <p:nvSpPr>
          <p:cNvPr id="6" name="Footer Placeholder 5">
            <a:extLst>
              <a:ext uri="{FF2B5EF4-FFF2-40B4-BE49-F238E27FC236}">
                <a16:creationId xmlns:a16="http://schemas.microsoft.com/office/drawing/2014/main" id="{81A98249-BD49-494C-8613-C95D51E5CBF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45AF836-B01B-49DB-B578-9FB00212D2E1}"/>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3952645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2AC24A9-CCB6-4F8D-B8DB-C2F3692CFA5A}" type="datetimeFigureOut">
              <a:rPr lang="en-US" smtClean="0"/>
              <a:t>4/15/2022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DC25EE-239B-4C5F-AAD1-255A7D5F1EE2}" type="slidenum">
              <a:rPr lang="en-US" smtClean="0"/>
              <a:t>‹#›</a:t>
            </a:fld>
            <a:endParaRPr lang="en-US"/>
          </a:p>
        </p:txBody>
      </p:sp>
      <p:sp>
        <p:nvSpPr>
          <p:cNvPr id="8" name="Rectangle 7"/>
          <p:cNvSpPr/>
          <p:nvPr/>
        </p:nvSpPr>
        <p:spPr>
          <a:xfrm>
            <a:off x="0" y="0"/>
            <a:ext cx="457200" cy="685800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18910691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B54C3-6426-4308-9E47-3D7C532C548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66DDA4B-41EA-4D19-A7A8-0FFF781EB5D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08284D2-AE45-42AF-97C8-739CB2ABC1F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E6500F0-F889-4F54-AA04-6771F936ECCF}"/>
              </a:ext>
            </a:extLst>
          </p:cNvPr>
          <p:cNvSpPr>
            <a:spLocks noGrp="1"/>
          </p:cNvSpPr>
          <p:nvPr>
            <p:ph type="dt" sz="half" idx="10"/>
          </p:nvPr>
        </p:nvSpPr>
        <p:spPr/>
        <p:txBody>
          <a:bodyPr/>
          <a:lstStyle/>
          <a:p>
            <a:fld id="{02AC24A9-CCB6-4F8D-B8DB-C2F3692CFA5A}" type="datetimeFigureOut">
              <a:rPr lang="en-US" smtClean="0"/>
              <a:t>4/15/2022</a:t>
            </a:fld>
            <a:endParaRPr lang="en-US"/>
          </a:p>
        </p:txBody>
      </p:sp>
      <p:sp>
        <p:nvSpPr>
          <p:cNvPr id="6" name="Footer Placeholder 5">
            <a:extLst>
              <a:ext uri="{FF2B5EF4-FFF2-40B4-BE49-F238E27FC236}">
                <a16:creationId xmlns:a16="http://schemas.microsoft.com/office/drawing/2014/main" id="{15496DBB-D712-4CB5-94DF-70983DA3481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E4F6DB1-BEF2-41FF-BC8C-DECF9C727BA3}"/>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26576987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9C30BE-95F9-4A03-8F79-8C3BDB5AB73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F54E724-3C74-4C37-A64C-2E07E6B04D1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7EF69CC-33D7-4FD7-A69D-67010A4A783F}"/>
              </a:ext>
            </a:extLst>
          </p:cNvPr>
          <p:cNvSpPr>
            <a:spLocks noGrp="1"/>
          </p:cNvSpPr>
          <p:nvPr>
            <p:ph type="dt" sz="half" idx="10"/>
          </p:nvPr>
        </p:nvSpPr>
        <p:spPr/>
        <p:txBody>
          <a:bodyPr/>
          <a:lstStyle/>
          <a:p>
            <a:fld id="{02AC24A9-CCB6-4F8D-B8DB-C2F3692CFA5A}" type="datetimeFigureOut">
              <a:rPr lang="en-US" smtClean="0"/>
              <a:t>4/15/2022</a:t>
            </a:fld>
            <a:endParaRPr lang="en-US"/>
          </a:p>
        </p:txBody>
      </p:sp>
      <p:sp>
        <p:nvSpPr>
          <p:cNvPr id="5" name="Footer Placeholder 4">
            <a:extLst>
              <a:ext uri="{FF2B5EF4-FFF2-40B4-BE49-F238E27FC236}">
                <a16:creationId xmlns:a16="http://schemas.microsoft.com/office/drawing/2014/main" id="{90B5EBB3-C204-4AA9-803F-DEFBEE3AEE6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D33970F-FF0C-4A1A-9295-5B7441A04556}"/>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71164333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9442B58-2453-49FB-9916-6008A85B425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E9245D4-D6DB-4A43-9E4F-052F4655757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8852197-499B-4950-8243-A7063A8B57B4}"/>
              </a:ext>
            </a:extLst>
          </p:cNvPr>
          <p:cNvSpPr>
            <a:spLocks noGrp="1"/>
          </p:cNvSpPr>
          <p:nvPr>
            <p:ph type="dt" sz="half" idx="10"/>
          </p:nvPr>
        </p:nvSpPr>
        <p:spPr/>
        <p:txBody>
          <a:bodyPr/>
          <a:lstStyle/>
          <a:p>
            <a:fld id="{02AC24A9-CCB6-4F8D-B8DB-C2F3692CFA5A}" type="datetimeFigureOut">
              <a:rPr lang="en-US" smtClean="0"/>
              <a:t>4/15/2022</a:t>
            </a:fld>
            <a:endParaRPr lang="en-US"/>
          </a:p>
        </p:txBody>
      </p:sp>
      <p:sp>
        <p:nvSpPr>
          <p:cNvPr id="5" name="Footer Placeholder 4">
            <a:extLst>
              <a:ext uri="{FF2B5EF4-FFF2-40B4-BE49-F238E27FC236}">
                <a16:creationId xmlns:a16="http://schemas.microsoft.com/office/drawing/2014/main" id="{8C47B240-8C8C-4702-9C5E-9E76679FE76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DF8B3B9-3EF4-4767-BB2C-86A9B90C9619}"/>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420628335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2AC24A9-CCB6-4F8D-B8DB-C2F3692CFA5A}" type="datetimeFigureOut">
              <a:rPr lang="en-US" smtClean="0"/>
              <a:t>4/15/2022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2DC25EE-239B-4C5F-AAD1-255A7D5F1EE2}" type="slidenum">
              <a:rPr lang="en-US" smtClean="0"/>
              <a:t>‹#›</a:t>
            </a:fld>
            <a:endParaRPr lang="en-US" dirty="0"/>
          </a:p>
        </p:txBody>
      </p:sp>
    </p:spTree>
    <p:extLst>
      <p:ext uri="{BB962C8B-B14F-4D97-AF65-F5344CB8AC3E}">
        <p14:creationId xmlns:p14="http://schemas.microsoft.com/office/powerpoint/2010/main" val="3919522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2AC24A9-CCB6-4F8D-B8DB-C2F3692CFA5A}" type="datetimeFigureOut">
              <a:rPr lang="en-US" smtClean="0"/>
              <a:t>4/15/2022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66923250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2AC24A9-CCB6-4F8D-B8DB-C2F3692CFA5A}" type="datetimeFigureOut">
              <a:rPr lang="en-US" smtClean="0"/>
              <a:t>4/15/2022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21426417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2AC24A9-CCB6-4F8D-B8DB-C2F3692CFA5A}" type="datetimeFigureOut">
              <a:rPr lang="en-US" smtClean="0"/>
              <a:t>4/15/2022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09932707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2AC24A9-CCB6-4F8D-B8DB-C2F3692CFA5A}" type="datetimeFigureOut">
              <a:rPr lang="en-US" smtClean="0"/>
              <a:t>4/15/2022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88212854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2AC24A9-CCB6-4F8D-B8DB-C2F3692CFA5A}" type="datetimeFigureOut">
              <a:rPr lang="en-US" smtClean="0"/>
              <a:t>4/15/2022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78192002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2AC24A9-CCB6-4F8D-B8DB-C2F3692CFA5A}" type="datetimeFigureOut">
              <a:rPr lang="en-US" smtClean="0"/>
              <a:t>4/15/2022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2592081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1"/>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spc="30" baseline="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2AC24A9-CCB6-4F8D-B8DB-C2F3692CFA5A}" type="datetimeFigureOut">
              <a:rPr lang="en-US" smtClean="0"/>
              <a:t>4/15/2022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DC25EE-239B-4C5F-AAD1-255A7D5F1EE2}" type="slidenum">
              <a:rPr lang="en-US" smtClean="0"/>
              <a:t>‹#›</a:t>
            </a:fld>
            <a:endParaRPr lang="en-US"/>
          </a:p>
        </p:txBody>
      </p:sp>
      <p:sp>
        <p:nvSpPr>
          <p:cNvPr id="8" name="Rectangle 7"/>
          <p:cNvSpPr/>
          <p:nvPr/>
        </p:nvSpPr>
        <p:spPr>
          <a:xfrm>
            <a:off x="0" y="0"/>
            <a:ext cx="457200" cy="685800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53833753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2AC24A9-CCB6-4F8D-B8DB-C2F3692CFA5A}" type="datetimeFigureOut">
              <a:rPr lang="en-US" smtClean="0"/>
              <a:t>4/15/2022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64836553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2AC24A9-CCB6-4F8D-B8DB-C2F3692CFA5A}" type="datetimeFigureOut">
              <a:rPr lang="en-US" smtClean="0"/>
              <a:t>4/15/2022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47626948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2AC24A9-CCB6-4F8D-B8DB-C2F3692CFA5A}" type="datetimeFigureOut">
              <a:rPr lang="en-US" smtClean="0"/>
              <a:t>4/15/2022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54501025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2AC24A9-CCB6-4F8D-B8DB-C2F3692CFA5A}" type="datetimeFigureOut">
              <a:rPr lang="en-US" smtClean="0"/>
              <a:t>4/15/2022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DC25EE-239B-4C5F-AAD1-255A7D5F1EE2}"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921626898"/>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2AC24A9-CCB6-4F8D-B8DB-C2F3692CFA5A}" type="datetimeFigureOut">
              <a:rPr lang="en-US" smtClean="0"/>
              <a:t>4/15/2022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8238825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2AC24A9-CCB6-4F8D-B8DB-C2F3692CFA5A}" type="datetimeFigureOut">
              <a:rPr lang="en-US" smtClean="0"/>
              <a:t>4/15/2022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DC25EE-239B-4C5F-AAD1-255A7D5F1EE2}"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951563872"/>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2AC24A9-CCB6-4F8D-B8DB-C2F3692CFA5A}" type="datetimeFigureOut">
              <a:rPr lang="en-US" smtClean="0"/>
              <a:t>4/15/2022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15138388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2AC24A9-CCB6-4F8D-B8DB-C2F3692CFA5A}" type="datetimeFigureOut">
              <a:rPr lang="en-US" smtClean="0"/>
              <a:t>4/15/2022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64369115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2AC24A9-CCB6-4F8D-B8DB-C2F3692CFA5A}" type="datetimeFigureOut">
              <a:rPr lang="en-US" smtClean="0"/>
              <a:t>4/15/2022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44834051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2AC24A9-CCB6-4F8D-B8DB-C2F3692CFA5A}" type="datetimeFigureOut">
              <a:rPr lang="en-US" smtClean="0"/>
              <a:t>4/15/2022</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B2DC25EE-239B-4C5F-AAD1-255A7D5F1EE2}" type="slidenum">
              <a:rPr lang="en-US" smtClean="0"/>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251095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2AC24A9-CCB6-4F8D-B8DB-C2F3692CFA5A}" type="datetimeFigureOut">
              <a:rPr lang="en-US" smtClean="0"/>
              <a:t>4/15/2022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DC25EE-239B-4C5F-AAD1-255A7D5F1EE2}" type="slidenum">
              <a:rPr lang="en-US" smtClean="0"/>
              <a:t>‹#›</a:t>
            </a:fld>
            <a:endParaRPr lang="en-US"/>
          </a:p>
        </p:txBody>
      </p:sp>
      <p:sp>
        <p:nvSpPr>
          <p:cNvPr id="8" name="Rectangle 7"/>
          <p:cNvSpPr/>
          <p:nvPr/>
        </p:nvSpPr>
        <p:spPr>
          <a:xfrm>
            <a:off x="0" y="0"/>
            <a:ext cx="457200" cy="685800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68637891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2AC24A9-CCB6-4F8D-B8DB-C2F3692CFA5A}" type="datetimeFigureOut">
              <a:rPr lang="en-US" smtClean="0"/>
              <a:t>4/15/2022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DC25EE-239B-4C5F-AAD1-255A7D5F1EE2}" type="slidenum">
              <a:rPr lang="en-US" smtClean="0"/>
              <a:t>‹#›</a:t>
            </a:fld>
            <a:endParaRPr lang="en-US"/>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761266855"/>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2AC24A9-CCB6-4F8D-B8DB-C2F3692CFA5A}" type="datetimeFigureOut">
              <a:rPr lang="en-US" smtClean="0"/>
              <a:t>4/15/2022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DC25EE-239B-4C5F-AAD1-255A7D5F1EE2}" type="slidenum">
              <a:rPr lang="en-US" smtClean="0"/>
              <a:t>‹#›</a:t>
            </a:fld>
            <a:endParaRPr lang="en-US"/>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364523782"/>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2AC24A9-CCB6-4F8D-B8DB-C2F3692CFA5A}" type="datetimeFigureOut">
              <a:rPr lang="en-US" smtClean="0"/>
              <a:t>4/15/2022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DC25EE-239B-4C5F-AAD1-255A7D5F1EE2}" type="slidenum">
              <a:rPr lang="en-US" smtClean="0"/>
              <a:t>‹#›</a:t>
            </a:fld>
            <a:endParaRPr lang="en-US"/>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07128455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2AC24A9-CCB6-4F8D-B8DB-C2F3692CFA5A}" type="datetimeFigureOut">
              <a:rPr lang="en-US" smtClean="0"/>
              <a:t>4/15/2022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2DC25EE-239B-4C5F-AAD1-255A7D5F1EE2}" type="slidenum">
              <a:rPr lang="en-US" smtClean="0"/>
              <a:t>‹#›</a:t>
            </a:fld>
            <a:endParaRPr lang="en-US"/>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345164717"/>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2AC24A9-CCB6-4F8D-B8DB-C2F3692CFA5A}" type="datetimeFigureOut">
              <a:rPr lang="en-US" smtClean="0"/>
              <a:t>4/15/2022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2DC25EE-239B-4C5F-AAD1-255A7D5F1EE2}" type="slidenum">
              <a:rPr lang="en-US" smtClean="0"/>
              <a:t>‹#›</a:t>
            </a:fld>
            <a:endParaRPr lang="en-US"/>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457549495"/>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2AC24A9-CCB6-4F8D-B8DB-C2F3692CFA5A}" type="datetimeFigureOut">
              <a:rPr lang="en-US" smtClean="0"/>
              <a:t>4/15/2022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671169042"/>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2AC24A9-CCB6-4F8D-B8DB-C2F3692CFA5A}" type="datetimeFigureOut">
              <a:rPr lang="en-US" smtClean="0"/>
              <a:t>4/15/2022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DC25EE-239B-4C5F-AAD1-255A7D5F1EE2}" type="slidenum">
              <a:rPr lang="en-US" smtClean="0"/>
              <a:t>‹#›</a:t>
            </a:fld>
            <a:endParaRPr lang="en-US"/>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093363894"/>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02AC24A9-CCB6-4F8D-B8DB-C2F3692CFA5A}" type="datetimeFigureOut">
              <a:rPr lang="en-US" smtClean="0"/>
              <a:t>4/15/2022</a:t>
            </a:fld>
            <a:endParaRPr lang="en-US"/>
          </a:p>
        </p:txBody>
      </p:sp>
      <p:sp>
        <p:nvSpPr>
          <p:cNvPr id="6" name="Footer Placeholder 5"/>
          <p:cNvSpPr>
            <a:spLocks noGrp="1"/>
          </p:cNvSpPr>
          <p:nvPr>
            <p:ph type="ftr" sz="quarter" idx="11"/>
          </p:nvPr>
        </p:nvSpPr>
        <p:spPr>
          <a:xfrm>
            <a:off x="1447382" y="318640"/>
            <a:ext cx="5541004" cy="320931"/>
          </a:xfrm>
        </p:spPr>
        <p:txBody>
          <a:bodyPr/>
          <a:lstStyle/>
          <a:p>
            <a:endParaRPr lang="en-US"/>
          </a:p>
        </p:txBody>
      </p:sp>
      <p:sp>
        <p:nvSpPr>
          <p:cNvPr id="7" name="Slide Number Placeholder 6"/>
          <p:cNvSpPr>
            <a:spLocks noGrp="1"/>
          </p:cNvSpPr>
          <p:nvPr>
            <p:ph type="sldNum" sz="quarter" idx="12"/>
          </p:nvPr>
        </p:nvSpPr>
        <p:spPr/>
        <p:txBody>
          <a:bodyPr/>
          <a:lstStyle/>
          <a:p>
            <a:fld id="{B2DC25EE-239B-4C5F-AAD1-255A7D5F1EE2}" type="slidenum">
              <a:rPr lang="en-US" smtClean="0"/>
              <a:t>‹#›</a:t>
            </a:fld>
            <a:endParaRPr lang="en-US"/>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074787043"/>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2AC24A9-CCB6-4F8D-B8DB-C2F3692CFA5A}" type="datetimeFigureOut">
              <a:rPr lang="en-US" smtClean="0"/>
              <a:t>4/15/2022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DC25EE-239B-4C5F-AAD1-255A7D5F1EE2}" type="slidenum">
              <a:rPr lang="en-US" smtClean="0"/>
              <a:t>‹#›</a:t>
            </a:fld>
            <a:endParaRPr lang="en-US"/>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354357686"/>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2AC24A9-CCB6-4F8D-B8DB-C2F3692CFA5A}" type="datetimeFigureOut">
              <a:rPr lang="en-US" smtClean="0"/>
              <a:t>4/15/2022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DC25EE-239B-4C5F-AAD1-255A7D5F1EE2}" type="slidenum">
              <a:rPr lang="en-US" smtClean="0"/>
              <a:t>‹#›</a:t>
            </a:fld>
            <a:endParaRPr lang="en-US"/>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043871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Click to 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2AC24A9-CCB6-4F8D-B8DB-C2F3692CFA5A}" type="datetimeFigureOut">
              <a:rPr lang="en-US" smtClean="0"/>
              <a:t>4/15/2022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2DC25EE-239B-4C5F-AAD1-255A7D5F1EE2}" type="slidenum">
              <a:rPr lang="en-US" smtClean="0"/>
              <a:t>‹#›</a:t>
            </a:fld>
            <a:endParaRPr lang="en-US"/>
          </a:p>
        </p:txBody>
      </p:sp>
      <p:sp>
        <p:nvSpPr>
          <p:cNvPr id="11" name="Rectangle 10"/>
          <p:cNvSpPr/>
          <p:nvPr/>
        </p:nvSpPr>
        <p:spPr>
          <a:xfrm>
            <a:off x="0" y="0"/>
            <a:ext cx="457200" cy="685800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592492960"/>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2AC24A9-CCB6-4F8D-B8DB-C2F3692CFA5A}" type="datetimeFigureOut">
              <a:rPr lang="en-US" smtClean="0"/>
              <a:t>4/15/2022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2DC25EE-239B-4C5F-AAD1-255A7D5F1EE2}" type="slidenum">
              <a:rPr lang="en-US" smtClean="0"/>
              <a:t>‹#›</a:t>
            </a:fld>
            <a:endParaRPr lang="en-US" dirty="0"/>
          </a:p>
        </p:txBody>
      </p:sp>
    </p:spTree>
    <p:extLst>
      <p:ext uri="{BB962C8B-B14F-4D97-AF65-F5344CB8AC3E}">
        <p14:creationId xmlns:p14="http://schemas.microsoft.com/office/powerpoint/2010/main" val="3765119179"/>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2AC24A9-CCB6-4F8D-B8DB-C2F3692CFA5A}" type="datetimeFigureOut">
              <a:rPr lang="en-US" smtClean="0"/>
              <a:t>4/15/2022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4144829877"/>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2AC24A9-CCB6-4F8D-B8DB-C2F3692CFA5A}" type="datetimeFigureOut">
              <a:rPr lang="en-US" smtClean="0"/>
              <a:t>4/15/2022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742807787"/>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2AC24A9-CCB6-4F8D-B8DB-C2F3692CFA5A}" type="datetimeFigureOut">
              <a:rPr lang="en-US" smtClean="0"/>
              <a:t>4/15/2022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511448562"/>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2AC24A9-CCB6-4F8D-B8DB-C2F3692CFA5A}" type="datetimeFigureOut">
              <a:rPr lang="en-US" smtClean="0"/>
              <a:t>4/15/2022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470228360"/>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2AC24A9-CCB6-4F8D-B8DB-C2F3692CFA5A}" type="datetimeFigureOut">
              <a:rPr lang="en-US" smtClean="0"/>
              <a:t>4/15/2022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534832444"/>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02AC24A9-CCB6-4F8D-B8DB-C2F3692CFA5A}" type="datetimeFigureOut">
              <a:rPr lang="en-US" smtClean="0"/>
              <a:t>4/15/2022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91273861"/>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2AC24A9-CCB6-4F8D-B8DB-C2F3692CFA5A}" type="datetimeFigureOut">
              <a:rPr lang="en-US" smtClean="0"/>
              <a:t>4/15/2022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372146489"/>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2AC24A9-CCB6-4F8D-B8DB-C2F3692CFA5A}" type="datetimeFigureOut">
              <a:rPr lang="en-US" smtClean="0"/>
              <a:t>4/15/2022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481824398"/>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2AC24A9-CCB6-4F8D-B8DB-C2F3692CFA5A}" type="datetimeFigureOut">
              <a:rPr lang="en-US" smtClean="0"/>
              <a:t>4/15/2022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4628482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2AC24A9-CCB6-4F8D-B8DB-C2F3692CFA5A}" type="datetimeFigureOut">
              <a:rPr lang="en-US" smtClean="0"/>
              <a:t>4/15/2022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2DC25EE-239B-4C5F-AAD1-255A7D5F1EE2}" type="slidenum">
              <a:rPr lang="en-US" smtClean="0"/>
              <a:t>‹#›</a:t>
            </a:fld>
            <a:endParaRPr lang="en-US"/>
          </a:p>
        </p:txBody>
      </p:sp>
      <p:sp>
        <p:nvSpPr>
          <p:cNvPr id="7" name="Rectangle 6"/>
          <p:cNvSpPr/>
          <p:nvPr/>
        </p:nvSpPr>
        <p:spPr>
          <a:xfrm>
            <a:off x="0" y="0"/>
            <a:ext cx="457200" cy="685800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595539965"/>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2AC24A9-CCB6-4F8D-B8DB-C2F3692CFA5A}" type="datetimeFigureOut">
              <a:rPr lang="en-US" smtClean="0"/>
              <a:t>4/15/2022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347672470"/>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2AC24A9-CCB6-4F8D-B8DB-C2F3692CFA5A}" type="datetimeFigureOut">
              <a:rPr lang="en-US" smtClean="0"/>
              <a:t>4/15/2022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DC25EE-239B-4C5F-AAD1-255A7D5F1EE2}" type="slidenum">
              <a:rPr lang="en-US" smtClean="0"/>
              <a:t>‹#›</a:t>
            </a:fld>
            <a:endParaRPr lang="en-US"/>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4027863888"/>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2AC24A9-CCB6-4F8D-B8DB-C2F3692CFA5A}" type="datetimeFigureOut">
              <a:rPr lang="en-US" smtClean="0"/>
              <a:t>4/15/2022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289626064"/>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02AC24A9-CCB6-4F8D-B8DB-C2F3692CFA5A}" type="datetimeFigureOut">
              <a:rPr lang="en-US" smtClean="0"/>
              <a:t>4/15/2022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92512483"/>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02AC24A9-CCB6-4F8D-B8DB-C2F3692CFA5A}" type="datetimeFigureOut">
              <a:rPr lang="en-US" smtClean="0"/>
              <a:t>4/15/2022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890325272"/>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2AC24A9-CCB6-4F8D-B8DB-C2F3692CFA5A}" type="datetimeFigureOut">
              <a:rPr lang="en-US" smtClean="0"/>
              <a:t>4/15/2022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981973892"/>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2AC24A9-CCB6-4F8D-B8DB-C2F3692CFA5A}" type="datetimeFigureOut">
              <a:rPr lang="en-US" smtClean="0"/>
              <a:t>4/15/2022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147101291"/>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2AC24A9-CCB6-4F8D-B8DB-C2F3692CFA5A}" type="datetimeFigureOut">
              <a:rPr lang="en-US" smtClean="0"/>
              <a:t>4/15/2022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967441228"/>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accent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109980" y="882376"/>
            <a:ext cx="9966960" cy="2926080"/>
          </a:xfrm>
        </p:spPr>
        <p:txBody>
          <a:bodyPr anchor="b">
            <a:normAutofit/>
          </a:bodyPr>
          <a:lstStyle>
            <a:lvl1pPr algn="ctr">
              <a:lnSpc>
                <a:spcPct val="85000"/>
              </a:lnSpc>
              <a:defRPr sz="7200" b="1" cap="all"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709530" y="3869634"/>
            <a:ext cx="8767860" cy="1388165"/>
          </a:xfrm>
        </p:spPr>
        <p:txBody>
          <a:bodyPr>
            <a:normAutofit/>
          </a:bodyPr>
          <a:lstStyle>
            <a:lvl1pPr marL="0" indent="0" algn="ctr">
              <a:buNone/>
              <a:defRPr sz="2200">
                <a:solidFill>
                  <a:srgbClr val="FFFFFF"/>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rgbClr val="FFFFFF"/>
                </a:solidFill>
              </a:defRPr>
            </a:lvl1pPr>
          </a:lstStyle>
          <a:p>
            <a:fld id="{02AC24A9-CCB6-4F8D-B8DB-C2F3692CFA5A}" type="datetimeFigureOut">
              <a:rPr lang="en-US" smtClean="0"/>
              <a:t>4/15/2022</a:t>
            </a:fld>
            <a:endParaRPr lang="en-US" dirty="0"/>
          </a:p>
        </p:txBody>
      </p:sp>
      <p:sp>
        <p:nvSpPr>
          <p:cNvPr id="5" name="Footer Placeholder 4"/>
          <p:cNvSpPr>
            <a:spLocks noGrp="1"/>
          </p:cNvSpPr>
          <p:nvPr>
            <p:ph type="ftr" sz="quarter" idx="11"/>
          </p:nvPr>
        </p:nvSpPr>
        <p:spPr/>
        <p:txBody>
          <a:bodyPr/>
          <a:lstStyle>
            <a:lvl1pPr>
              <a:defRPr>
                <a:solidFill>
                  <a:srgbClr val="FFFFFF"/>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B2DC25EE-239B-4C5F-AAD1-255A7D5F1EE2}" type="slidenum">
              <a:rPr lang="en-US" smtClean="0"/>
              <a:t>‹#›</a:t>
            </a:fld>
            <a:endParaRPr lang="en-US" dirty="0"/>
          </a:p>
        </p:txBody>
      </p:sp>
      <p:cxnSp>
        <p:nvCxnSpPr>
          <p:cNvPr id="8" name="Straight Connector 7"/>
          <p:cNvCxnSpPr/>
          <p:nvPr/>
        </p:nvCxnSpPr>
        <p:spPr>
          <a:xfrm>
            <a:off x="1978660" y="3733800"/>
            <a:ext cx="8229601"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15787897"/>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2AC24A9-CCB6-4F8D-B8DB-C2F3692CFA5A}" type="datetimeFigureOut">
              <a:rPr lang="en-US" smtClean="0"/>
              <a:t>4/15/2022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8217053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2AC24A9-CCB6-4F8D-B8DB-C2F3692CFA5A}" type="datetimeFigureOut">
              <a:rPr lang="en-US" smtClean="0"/>
              <a:t>4/15/2022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2DC25EE-239B-4C5F-AAD1-255A7D5F1EE2}" type="slidenum">
              <a:rPr lang="en-US" smtClean="0"/>
              <a:t>‹#›</a:t>
            </a:fld>
            <a:endParaRPr lang="en-US"/>
          </a:p>
        </p:txBody>
      </p:sp>
      <p:sp>
        <p:nvSpPr>
          <p:cNvPr id="5" name="Rectangle 4"/>
          <p:cNvSpPr/>
          <p:nvPr/>
        </p:nvSpPr>
        <p:spPr>
          <a:xfrm>
            <a:off x="0" y="0"/>
            <a:ext cx="457200" cy="685800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304470970"/>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06424" y="1173575"/>
            <a:ext cx="9966960" cy="2926080"/>
          </a:xfrm>
        </p:spPr>
        <p:txBody>
          <a:bodyPr anchor="b">
            <a:noAutofit/>
          </a:bodyPr>
          <a:lstStyle>
            <a:lvl1pPr algn="ctr">
              <a:lnSpc>
                <a:spcPct val="85000"/>
              </a:lnSpc>
              <a:defRPr sz="7200" b="0" cap="all" baseline="0"/>
            </a:lvl1pPr>
          </a:lstStyle>
          <a:p>
            <a:r>
              <a:rPr lang="en-US"/>
              <a:t>Click to edit Master title style</a:t>
            </a:r>
            <a:endParaRPr lang="en-US" dirty="0"/>
          </a:p>
        </p:txBody>
      </p:sp>
      <p:sp>
        <p:nvSpPr>
          <p:cNvPr id="3" name="Text Placeholder 2"/>
          <p:cNvSpPr>
            <a:spLocks noGrp="1"/>
          </p:cNvSpPr>
          <p:nvPr>
            <p:ph type="body" idx="1"/>
          </p:nvPr>
        </p:nvSpPr>
        <p:spPr>
          <a:xfrm>
            <a:off x="1709928" y="4154520"/>
            <a:ext cx="8769096" cy="1363806"/>
          </a:xfrm>
        </p:spPr>
        <p:txBody>
          <a:bodyPr anchor="t">
            <a:normAutofit/>
          </a:bodyPr>
          <a:lstStyle>
            <a:lvl1pPr marL="0" indent="0" algn="ctr">
              <a:buNone/>
              <a:defRPr sz="220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2AC24A9-CCB6-4F8D-B8DB-C2F3692CFA5A}" type="datetimeFigureOut">
              <a:rPr lang="en-US" smtClean="0"/>
              <a:t>4/15/2022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DC25EE-239B-4C5F-AAD1-255A7D5F1EE2}" type="slidenum">
              <a:rPr lang="en-US" smtClean="0"/>
              <a:t>‹#›</a:t>
            </a:fld>
            <a:endParaRPr lang="en-US"/>
          </a:p>
        </p:txBody>
      </p:sp>
      <p:cxnSp>
        <p:nvCxnSpPr>
          <p:cNvPr id="7" name="Straight Connector 6"/>
          <p:cNvCxnSpPr/>
          <p:nvPr/>
        </p:nvCxnSpPr>
        <p:spPr>
          <a:xfrm>
            <a:off x="1981200" y="4020408"/>
            <a:ext cx="8229601"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9831440"/>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3000" y="2057399"/>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67612" y="2057400"/>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2AC24A9-CCB6-4F8D-B8DB-C2F3692CFA5A}" type="datetimeFigureOut">
              <a:rPr lang="en-US" smtClean="0"/>
              <a:t>4/15/2022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856550406"/>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143000" y="2001511"/>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3000" y="2721483"/>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69173" y="1999032"/>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69173" y="2719322"/>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2AC24A9-CCB6-4F8D-B8DB-C2F3692CFA5A}" type="datetimeFigureOut">
              <a:rPr lang="en-US" smtClean="0"/>
              <a:t>4/15/2022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382768928"/>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2AC24A9-CCB6-4F8D-B8DB-C2F3692CFA5A}" type="datetimeFigureOut">
              <a:rPr lang="en-US" smtClean="0"/>
              <a:t>4/15/2022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558246474"/>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2AC24A9-CCB6-4F8D-B8DB-C2F3692CFA5A}" type="datetimeFigureOut">
              <a:rPr lang="en-US" smtClean="0"/>
              <a:t>4/15/2022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725070356"/>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en-US"/>
              <a:t>Click to edit Master title style</a:t>
            </a:r>
            <a:endParaRPr lang="en-US" dirty="0"/>
          </a:p>
        </p:txBody>
      </p:sp>
      <p:sp>
        <p:nvSpPr>
          <p:cNvPr id="3" name="Content Placeholder 2"/>
          <p:cNvSpPr>
            <a:spLocks noGrp="1"/>
          </p:cNvSpPr>
          <p:nvPr>
            <p:ph idx="1"/>
          </p:nvPr>
        </p:nvSpPr>
        <p:spPr>
          <a:xfrm>
            <a:off x="5852159" y="1097280"/>
            <a:ext cx="5212080" cy="46634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3000" y="2834640"/>
            <a:ext cx="3931920" cy="301752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2AC24A9-CCB6-4F8D-B8DB-C2F3692CFA5A}" type="datetimeFigureOut">
              <a:rPr lang="en-US" smtClean="0"/>
              <a:t>4/15/2022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346904802"/>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5413248" y="1069847"/>
            <a:ext cx="6099048" cy="4800600"/>
          </a:xfrm>
        </p:spPr>
        <p:txBody>
          <a:bodyPr lIns="274320" tIns="182880" anchor="t">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3000" y="2834640"/>
            <a:ext cx="3931920" cy="288036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2AC24A9-CCB6-4F8D-B8DB-C2F3692CFA5A}" type="datetimeFigureOut">
              <a:rPr lang="en-US" smtClean="0"/>
              <a:t>4/15/2022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650279668"/>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2AC24A9-CCB6-4F8D-B8DB-C2F3692CFA5A}" type="datetimeFigureOut">
              <a:rPr lang="en-US" smtClean="0"/>
              <a:t>4/15/2022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933741578"/>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762000"/>
            <a:ext cx="2324100" cy="54102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3000" y="762000"/>
            <a:ext cx="74295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2AC24A9-CCB6-4F8D-B8DB-C2F3692CFA5A}" type="datetimeFigureOut">
              <a:rPr lang="en-US" smtClean="0"/>
              <a:t>4/15/2022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493436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2800" b="1"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2AC24A9-CCB6-4F8D-B8DB-C2F3692CFA5A}" type="datetimeFigureOut">
              <a:rPr lang="en-US" smtClean="0"/>
              <a:t>4/15/2022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9705778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1">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400" baseline="0">
                <a:solidFill>
                  <a:schemeClr val="bg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2AC24A9-CCB6-4F8D-B8DB-C2F3692CFA5A}" type="datetimeFigureOut">
              <a:rPr lang="en-US" smtClean="0"/>
              <a:t>4/15/2022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1849569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slideLayout" Target="../slideLayouts/slideLayout35.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slideLayout" Target="../slideLayouts/slideLayout34.xml"/><Relationship Id="rId17" Type="http://schemas.openxmlformats.org/officeDocument/2006/relationships/theme" Target="../theme/theme3.xml"/><Relationship Id="rId2" Type="http://schemas.openxmlformats.org/officeDocument/2006/relationships/slideLayout" Target="../slideLayouts/slideLayout24.xml"/><Relationship Id="rId16" Type="http://schemas.openxmlformats.org/officeDocument/2006/relationships/slideLayout" Target="../slideLayouts/slideLayout38.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5" Type="http://schemas.openxmlformats.org/officeDocument/2006/relationships/slideLayout" Target="../slideLayouts/slideLayout3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 Id="rId14" Type="http://schemas.openxmlformats.org/officeDocument/2006/relationships/slideLayout" Target="../slideLayouts/slideLayout36.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6.xml"/><Relationship Id="rId13" Type="http://schemas.openxmlformats.org/officeDocument/2006/relationships/image" Target="../media/image1.jpg"/><Relationship Id="rId3" Type="http://schemas.openxmlformats.org/officeDocument/2006/relationships/slideLayout" Target="../slideLayouts/slideLayout41.xml"/><Relationship Id="rId7" Type="http://schemas.openxmlformats.org/officeDocument/2006/relationships/slideLayout" Target="../slideLayouts/slideLayout45.xml"/><Relationship Id="rId12" Type="http://schemas.openxmlformats.org/officeDocument/2006/relationships/theme" Target="../theme/theme4.xml"/><Relationship Id="rId2" Type="http://schemas.openxmlformats.org/officeDocument/2006/relationships/slideLayout" Target="../slideLayouts/slideLayout40.xml"/><Relationship Id="rId1" Type="http://schemas.openxmlformats.org/officeDocument/2006/relationships/slideLayout" Target="../slideLayouts/slideLayout39.xml"/><Relationship Id="rId6" Type="http://schemas.openxmlformats.org/officeDocument/2006/relationships/slideLayout" Target="../slideLayouts/slideLayout44.xml"/><Relationship Id="rId11" Type="http://schemas.openxmlformats.org/officeDocument/2006/relationships/slideLayout" Target="../slideLayouts/slideLayout49.xml"/><Relationship Id="rId5" Type="http://schemas.openxmlformats.org/officeDocument/2006/relationships/slideLayout" Target="../slideLayouts/slideLayout43.xml"/><Relationship Id="rId10" Type="http://schemas.openxmlformats.org/officeDocument/2006/relationships/slideLayout" Target="../slideLayouts/slideLayout48.xml"/><Relationship Id="rId4" Type="http://schemas.openxmlformats.org/officeDocument/2006/relationships/slideLayout" Target="../slideLayouts/slideLayout42.xml"/><Relationship Id="rId9" Type="http://schemas.openxmlformats.org/officeDocument/2006/relationships/slideLayout" Target="../slideLayouts/slideLayout47.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7.xml"/><Relationship Id="rId13" Type="http://schemas.openxmlformats.org/officeDocument/2006/relationships/slideLayout" Target="../slideLayouts/slideLayout62.xml"/><Relationship Id="rId18" Type="http://schemas.openxmlformats.org/officeDocument/2006/relationships/slideLayout" Target="../slideLayouts/slideLayout67.xml"/><Relationship Id="rId3" Type="http://schemas.openxmlformats.org/officeDocument/2006/relationships/slideLayout" Target="../slideLayouts/slideLayout52.xml"/><Relationship Id="rId7" Type="http://schemas.openxmlformats.org/officeDocument/2006/relationships/slideLayout" Target="../slideLayouts/slideLayout56.xml"/><Relationship Id="rId12" Type="http://schemas.openxmlformats.org/officeDocument/2006/relationships/slideLayout" Target="../slideLayouts/slideLayout61.xml"/><Relationship Id="rId17" Type="http://schemas.openxmlformats.org/officeDocument/2006/relationships/slideLayout" Target="../slideLayouts/slideLayout66.xml"/><Relationship Id="rId2" Type="http://schemas.openxmlformats.org/officeDocument/2006/relationships/slideLayout" Target="../slideLayouts/slideLayout51.xml"/><Relationship Id="rId16" Type="http://schemas.openxmlformats.org/officeDocument/2006/relationships/slideLayout" Target="../slideLayouts/slideLayout65.xml"/><Relationship Id="rId20" Type="http://schemas.openxmlformats.org/officeDocument/2006/relationships/image" Target="../media/image2.png"/><Relationship Id="rId1" Type="http://schemas.openxmlformats.org/officeDocument/2006/relationships/slideLayout" Target="../slideLayouts/slideLayout50.xml"/><Relationship Id="rId6" Type="http://schemas.openxmlformats.org/officeDocument/2006/relationships/slideLayout" Target="../slideLayouts/slideLayout55.xml"/><Relationship Id="rId11" Type="http://schemas.openxmlformats.org/officeDocument/2006/relationships/slideLayout" Target="../slideLayouts/slideLayout60.xml"/><Relationship Id="rId5" Type="http://schemas.openxmlformats.org/officeDocument/2006/relationships/slideLayout" Target="../slideLayouts/slideLayout54.xml"/><Relationship Id="rId15" Type="http://schemas.openxmlformats.org/officeDocument/2006/relationships/slideLayout" Target="../slideLayouts/slideLayout64.xml"/><Relationship Id="rId10" Type="http://schemas.openxmlformats.org/officeDocument/2006/relationships/slideLayout" Target="../slideLayouts/slideLayout59.xml"/><Relationship Id="rId19" Type="http://schemas.openxmlformats.org/officeDocument/2006/relationships/theme" Target="../theme/theme5.xml"/><Relationship Id="rId4" Type="http://schemas.openxmlformats.org/officeDocument/2006/relationships/slideLayout" Target="../slideLayouts/slideLayout53.xml"/><Relationship Id="rId9" Type="http://schemas.openxmlformats.org/officeDocument/2006/relationships/slideLayout" Target="../slideLayouts/slideLayout58.xml"/><Relationship Id="rId14" Type="http://schemas.openxmlformats.org/officeDocument/2006/relationships/slideLayout" Target="../slideLayouts/slideLayout63.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75.xml"/><Relationship Id="rId3" Type="http://schemas.openxmlformats.org/officeDocument/2006/relationships/slideLayout" Target="../slideLayouts/slideLayout70.xml"/><Relationship Id="rId7" Type="http://schemas.openxmlformats.org/officeDocument/2006/relationships/slideLayout" Target="../slideLayouts/slideLayout74.xml"/><Relationship Id="rId12" Type="http://schemas.openxmlformats.org/officeDocument/2006/relationships/theme" Target="../theme/theme6.xml"/><Relationship Id="rId2" Type="http://schemas.openxmlformats.org/officeDocument/2006/relationships/slideLayout" Target="../slideLayouts/slideLayout69.xml"/><Relationship Id="rId1" Type="http://schemas.openxmlformats.org/officeDocument/2006/relationships/slideLayout" Target="../slideLayouts/slideLayout68.xml"/><Relationship Id="rId6" Type="http://schemas.openxmlformats.org/officeDocument/2006/relationships/slideLayout" Target="../slideLayouts/slideLayout73.xml"/><Relationship Id="rId11" Type="http://schemas.openxmlformats.org/officeDocument/2006/relationships/slideLayout" Target="../slideLayouts/slideLayout78.xml"/><Relationship Id="rId5" Type="http://schemas.openxmlformats.org/officeDocument/2006/relationships/slideLayout" Target="../slideLayouts/slideLayout72.xml"/><Relationship Id="rId10" Type="http://schemas.openxmlformats.org/officeDocument/2006/relationships/slideLayout" Target="../slideLayouts/slideLayout77.xml"/><Relationship Id="rId4" Type="http://schemas.openxmlformats.org/officeDocument/2006/relationships/slideLayout" Target="../slideLayouts/slideLayout71.xml"/><Relationship Id="rId9" Type="http://schemas.openxmlformats.org/officeDocument/2006/relationships/slideLayout" Target="../slideLayouts/slideLayout7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294198"/>
            <a:ext cx="9692640" cy="1397124"/>
          </a:xfrm>
          <a:prstGeom prst="rect">
            <a:avLst/>
          </a:prstGeom>
        </p:spPr>
        <p:txBody>
          <a:bodyPr vert="horz" lIns="91440" tIns="27432"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accent1">
                    <a:lumMod val="40000"/>
                    <a:lumOff val="60000"/>
                  </a:schemeClr>
                </a:solidFill>
              </a:defRPr>
            </a:lvl1pPr>
          </a:lstStyle>
          <a:p>
            <a:fld id="{02AC24A9-CCB6-4F8D-B8DB-C2F3692CFA5A}" type="datetimeFigureOut">
              <a:rPr lang="en-US" smtClean="0"/>
              <a:t>4/15/2022</a:t>
            </a:fld>
            <a:endParaRPr lang="en-US"/>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accent1">
                    <a:lumMod val="40000"/>
                    <a:lumOff val="60000"/>
                  </a:schemeClr>
                </a:solidFill>
              </a:defRPr>
            </a:lvl1pPr>
          </a:lstStyle>
          <a:p>
            <a:endParaRPr lang="en-US"/>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accent1">
                    <a:lumMod val="60000"/>
                    <a:lumOff val="40000"/>
                  </a:schemeClr>
                </a:solidFill>
                <a:latin typeface="+mj-lt"/>
              </a:defRPr>
            </a:lvl1pPr>
          </a:lstStyle>
          <a:p>
            <a:fld id="{B2DC25EE-239B-4C5F-AAD1-255A7D5F1EE2}" type="slidenum">
              <a:rPr lang="en-US" smtClean="0"/>
              <a:t>‹#›</a:t>
            </a:fld>
            <a:endParaRPr lang="en-US"/>
          </a:p>
        </p:txBody>
      </p:sp>
    </p:spTree>
    <p:extLst>
      <p:ext uri="{BB962C8B-B14F-4D97-AF65-F5344CB8AC3E}">
        <p14:creationId xmlns:p14="http://schemas.microsoft.com/office/powerpoint/2010/main" val="3513022867"/>
      </p:ext>
    </p:extLst>
  </p:cSld>
  <p:clrMap bg1="lt1" tx1="dk1" bg2="lt2" tx2="dk2" accent1="accent1" accent2="accent2" accent3="accent3" accent4="accent4" accent5="accent5" accent6="accent6" hlink="hlink" folHlink="folHlink"/>
  <p:sldLayoutIdLst>
    <p:sldLayoutId id="2147484256" r:id="rId1"/>
    <p:sldLayoutId id="2147484257" r:id="rId2"/>
    <p:sldLayoutId id="2147484258" r:id="rId3"/>
    <p:sldLayoutId id="2147484259" r:id="rId4"/>
    <p:sldLayoutId id="2147484260" r:id="rId5"/>
    <p:sldLayoutId id="2147484261" r:id="rId6"/>
    <p:sldLayoutId id="2147484262" r:id="rId7"/>
    <p:sldLayoutId id="2147484263" r:id="rId8"/>
    <p:sldLayoutId id="2147484264" r:id="rId9"/>
    <p:sldLayoutId id="2147484265" r:id="rId10"/>
    <p:sldLayoutId id="2147484266" r:id="rId11"/>
  </p:sldLayoutIdLst>
  <p:txStyles>
    <p:titleStyle>
      <a:lvl1pPr algn="l" defTabSz="914400" rtl="0" eaLnBrk="1" latinLnBrk="0" hangingPunct="1">
        <a:lnSpc>
          <a:spcPct val="90000"/>
        </a:lnSpc>
        <a:spcBef>
          <a:spcPct val="0"/>
        </a:spcBef>
        <a:buNone/>
        <a:defRPr sz="4400" b="1" kern="1200" spc="-50" baseline="0">
          <a:solidFill>
            <a:schemeClr val="accent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2000" kern="1200" spc="10" baseline="0">
          <a:solidFill>
            <a:schemeClr val="tx1">
              <a:lumMod val="65000"/>
              <a:lumOff val="35000"/>
            </a:schemeClr>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F23B3B9-89B4-4E57-ABE4-9B11D06D0B1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D522E11-F740-4E4A-9CC0-F52D73E401F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0A69FC4-F44B-45B3-A671-81637D2C31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AC24A9-CCB6-4F8D-B8DB-C2F3692CFA5A}" type="datetimeFigureOut">
              <a:rPr lang="en-US" smtClean="0"/>
              <a:t>4/15/2022</a:t>
            </a:fld>
            <a:endParaRPr lang="en-US"/>
          </a:p>
        </p:txBody>
      </p:sp>
      <p:sp>
        <p:nvSpPr>
          <p:cNvPr id="5" name="Footer Placeholder 4">
            <a:extLst>
              <a:ext uri="{FF2B5EF4-FFF2-40B4-BE49-F238E27FC236}">
                <a16:creationId xmlns:a16="http://schemas.microsoft.com/office/drawing/2014/main" id="{9681E8A6-6EF5-45A8-8B93-9327CF0CB64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05F5A31-F2F8-4D69-BEC6-5D0E00A8577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DC25EE-239B-4C5F-AAD1-255A7D5F1EE2}" type="slidenum">
              <a:rPr lang="en-US" smtClean="0"/>
              <a:t>‹#›</a:t>
            </a:fld>
            <a:endParaRPr lang="en-US"/>
          </a:p>
        </p:txBody>
      </p:sp>
    </p:spTree>
    <p:extLst>
      <p:ext uri="{BB962C8B-B14F-4D97-AF65-F5344CB8AC3E}">
        <p14:creationId xmlns:p14="http://schemas.microsoft.com/office/powerpoint/2010/main" val="3626426852"/>
      </p:ext>
    </p:extLst>
  </p:cSld>
  <p:clrMap bg1="lt1" tx1="dk1" bg2="lt2" tx2="dk2" accent1="accent1" accent2="accent2" accent3="accent3" accent4="accent4" accent5="accent5" accent6="accent6" hlink="hlink" folHlink="folHlink"/>
  <p:sldLayoutIdLst>
    <p:sldLayoutId id="2147484315" r:id="rId1"/>
    <p:sldLayoutId id="2147484316" r:id="rId2"/>
    <p:sldLayoutId id="2147484317" r:id="rId3"/>
    <p:sldLayoutId id="2147484318" r:id="rId4"/>
    <p:sldLayoutId id="2147484319" r:id="rId5"/>
    <p:sldLayoutId id="2147484320" r:id="rId6"/>
    <p:sldLayoutId id="2147484321" r:id="rId7"/>
    <p:sldLayoutId id="2147484322" r:id="rId8"/>
    <p:sldLayoutId id="2147484323" r:id="rId9"/>
    <p:sldLayoutId id="2147484324" r:id="rId10"/>
    <p:sldLayoutId id="214748432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02AC24A9-CCB6-4F8D-B8DB-C2F3692CFA5A}" type="datetimeFigureOut">
              <a:rPr lang="en-US" smtClean="0"/>
              <a:t>4/15/2022</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B2DC25EE-239B-4C5F-AAD1-255A7D5F1EE2}" type="slidenum">
              <a:rPr lang="en-US" smtClean="0"/>
              <a:t>‹#›</a:t>
            </a:fld>
            <a:endParaRPr lang="en-US"/>
          </a:p>
        </p:txBody>
      </p:sp>
    </p:spTree>
    <p:extLst>
      <p:ext uri="{BB962C8B-B14F-4D97-AF65-F5344CB8AC3E}">
        <p14:creationId xmlns:p14="http://schemas.microsoft.com/office/powerpoint/2010/main" val="3793369921"/>
      </p:ext>
    </p:extLst>
  </p:cSld>
  <p:clrMap bg1="lt1" tx1="dk1" bg2="lt2" tx2="dk2" accent1="accent1" accent2="accent2" accent3="accent3" accent4="accent4" accent5="accent5" accent6="accent6" hlink="hlink" folHlink="folHlink"/>
  <p:sldLayoutIdLst>
    <p:sldLayoutId id="2147484327" r:id="rId1"/>
    <p:sldLayoutId id="2147484328" r:id="rId2"/>
    <p:sldLayoutId id="2147484329" r:id="rId3"/>
    <p:sldLayoutId id="2147484330" r:id="rId4"/>
    <p:sldLayoutId id="2147484331" r:id="rId5"/>
    <p:sldLayoutId id="2147484332" r:id="rId6"/>
    <p:sldLayoutId id="2147484333" r:id="rId7"/>
    <p:sldLayoutId id="2147484334" r:id="rId8"/>
    <p:sldLayoutId id="2147484335" r:id="rId9"/>
    <p:sldLayoutId id="2147484336" r:id="rId10"/>
    <p:sldLayoutId id="2147484337" r:id="rId11"/>
    <p:sldLayoutId id="2147484338" r:id="rId12"/>
    <p:sldLayoutId id="2147484339" r:id="rId13"/>
    <p:sldLayoutId id="2147484340" r:id="rId14"/>
    <p:sldLayoutId id="2147484341" r:id="rId15"/>
    <p:sldLayoutId id="2147484342"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02AC24A9-CCB6-4F8D-B8DB-C2F3692CFA5A}" type="datetimeFigureOut">
              <a:rPr lang="en-US" smtClean="0"/>
              <a:t>4/15/2022</a:t>
            </a:fld>
            <a:endParaRPr lang="en-US"/>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B2DC25EE-239B-4C5F-AAD1-255A7D5F1EE2}" type="slidenum">
              <a:rPr lang="en-US" smtClean="0"/>
              <a:t>‹#›</a:t>
            </a:fld>
            <a:endParaRPr lang="en-US"/>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06749872"/>
      </p:ext>
    </p:extLst>
  </p:cSld>
  <p:clrMap bg1="lt1" tx1="dk1" bg2="lt2" tx2="dk2" accent1="accent1" accent2="accent2" accent3="accent3" accent4="accent4" accent5="accent5" accent6="accent6" hlink="hlink" folHlink="folHlink"/>
  <p:sldLayoutIdLst>
    <p:sldLayoutId id="2147484374" r:id="rId1"/>
    <p:sldLayoutId id="2147484375" r:id="rId2"/>
    <p:sldLayoutId id="2147484376" r:id="rId3"/>
    <p:sldLayoutId id="2147484377" r:id="rId4"/>
    <p:sldLayoutId id="2147484378" r:id="rId5"/>
    <p:sldLayoutId id="2147484379" r:id="rId6"/>
    <p:sldLayoutId id="2147484380" r:id="rId7"/>
    <p:sldLayoutId id="2147484381" r:id="rId8"/>
    <p:sldLayoutId id="2147484382" r:id="rId9"/>
    <p:sldLayoutId id="2147484383" r:id="rId10"/>
    <p:sldLayoutId id="2147484384"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20">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02AC24A9-CCB6-4F8D-B8DB-C2F3692CFA5A}" type="datetimeFigureOut">
              <a:rPr lang="en-US" smtClean="0"/>
              <a:t>4/15/2022</a:t>
            </a:fld>
            <a:endParaRPr lang="en-US"/>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US"/>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B2DC25EE-239B-4C5F-AAD1-255A7D5F1EE2}" type="slidenum">
              <a:rPr lang="en-US" smtClean="0"/>
              <a:t>‹#›</a:t>
            </a:fld>
            <a:endParaRPr lang="en-US"/>
          </a:p>
        </p:txBody>
      </p:sp>
    </p:spTree>
    <p:extLst>
      <p:ext uri="{BB962C8B-B14F-4D97-AF65-F5344CB8AC3E}">
        <p14:creationId xmlns:p14="http://schemas.microsoft.com/office/powerpoint/2010/main" val="2251801683"/>
      </p:ext>
    </p:extLst>
  </p:cSld>
  <p:clrMap bg1="lt1" tx1="dk1" bg2="lt2" tx2="dk2" accent1="accent1" accent2="accent2" accent3="accent3" accent4="accent4" accent5="accent5" accent6="accent6" hlink="hlink" folHlink="folHlink"/>
  <p:sldLayoutIdLst>
    <p:sldLayoutId id="2147484386" r:id="rId1"/>
    <p:sldLayoutId id="2147484387" r:id="rId2"/>
    <p:sldLayoutId id="2147484388" r:id="rId3"/>
    <p:sldLayoutId id="2147484389" r:id="rId4"/>
    <p:sldLayoutId id="2147484390" r:id="rId5"/>
    <p:sldLayoutId id="2147484391" r:id="rId6"/>
    <p:sldLayoutId id="2147484392" r:id="rId7"/>
    <p:sldLayoutId id="2147484393" r:id="rId8"/>
    <p:sldLayoutId id="2147484394" r:id="rId9"/>
    <p:sldLayoutId id="2147484395" r:id="rId10"/>
    <p:sldLayoutId id="2147484396" r:id="rId11"/>
    <p:sldLayoutId id="2147484397" r:id="rId12"/>
    <p:sldLayoutId id="2147484398" r:id="rId13"/>
    <p:sldLayoutId id="2147484399" r:id="rId14"/>
    <p:sldLayoutId id="2147484400" r:id="rId15"/>
    <p:sldLayoutId id="2147484401" r:id="rId16"/>
    <p:sldLayoutId id="2147484402" r:id="rId17"/>
    <p:sldLayoutId id="2147484403" r:id="rId18"/>
  </p:sldLayoutIdLs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143000" y="609600"/>
            <a:ext cx="9875520" cy="135636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3000" y="2057400"/>
            <a:ext cx="9872871" cy="40386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42996" y="6223828"/>
            <a:ext cx="2329074" cy="365125"/>
          </a:xfrm>
          <a:prstGeom prst="rect">
            <a:avLst/>
          </a:prstGeom>
        </p:spPr>
        <p:txBody>
          <a:bodyPr vert="horz" lIns="91440" tIns="45720" rIns="91440" bIns="45720" rtlCol="0" anchor="ctr"/>
          <a:lstStyle>
            <a:lvl1pPr algn="l">
              <a:defRPr sz="1200">
                <a:solidFill>
                  <a:schemeClr val="accent1"/>
                </a:solidFill>
              </a:defRPr>
            </a:lvl1pPr>
          </a:lstStyle>
          <a:p>
            <a:fld id="{02AC24A9-CCB6-4F8D-B8DB-C2F3692CFA5A}" type="datetimeFigureOut">
              <a:rPr lang="en-US" smtClean="0"/>
              <a:t>4/15/2022</a:t>
            </a:fld>
            <a:endParaRPr lang="en-US"/>
          </a:p>
        </p:txBody>
      </p:sp>
      <p:sp>
        <p:nvSpPr>
          <p:cNvPr id="5" name="Footer Placeholder 4"/>
          <p:cNvSpPr>
            <a:spLocks noGrp="1"/>
          </p:cNvSpPr>
          <p:nvPr>
            <p:ph type="ftr" sz="quarter" idx="3"/>
          </p:nvPr>
        </p:nvSpPr>
        <p:spPr>
          <a:xfrm>
            <a:off x="3949148" y="6223828"/>
            <a:ext cx="4717774" cy="365125"/>
          </a:xfrm>
          <a:prstGeom prst="rect">
            <a:avLst/>
          </a:prstGeom>
        </p:spPr>
        <p:txBody>
          <a:bodyPr vert="horz" lIns="91440" tIns="45720" rIns="91440" bIns="45720" rtlCol="0" anchor="ctr"/>
          <a:lstStyle>
            <a:lvl1pPr algn="ctr">
              <a:defRPr sz="1200">
                <a:solidFill>
                  <a:schemeClr val="accent1"/>
                </a:solidFill>
              </a:defRPr>
            </a:lvl1pPr>
          </a:lstStyle>
          <a:p>
            <a:endParaRPr lang="en-US"/>
          </a:p>
        </p:txBody>
      </p:sp>
      <p:sp>
        <p:nvSpPr>
          <p:cNvPr id="6" name="Slide Number Placeholder 5"/>
          <p:cNvSpPr>
            <a:spLocks noGrp="1"/>
          </p:cNvSpPr>
          <p:nvPr>
            <p:ph type="sldNum" sz="quarter" idx="4"/>
          </p:nvPr>
        </p:nvSpPr>
        <p:spPr>
          <a:xfrm>
            <a:off x="9329530" y="6223828"/>
            <a:ext cx="1706217" cy="365125"/>
          </a:xfrm>
          <a:prstGeom prst="rect">
            <a:avLst/>
          </a:prstGeom>
        </p:spPr>
        <p:txBody>
          <a:bodyPr vert="horz" lIns="91440" tIns="45720" rIns="91440" bIns="45720" rtlCol="0" anchor="ctr"/>
          <a:lstStyle>
            <a:lvl1pPr algn="r">
              <a:defRPr sz="1200">
                <a:solidFill>
                  <a:schemeClr val="accent1"/>
                </a:solidFill>
              </a:defRPr>
            </a:lvl1pPr>
          </a:lstStyle>
          <a:p>
            <a:fld id="{B2DC25EE-239B-4C5F-AAD1-255A7D5F1EE2}" type="slidenum">
              <a:rPr lang="en-US" smtClean="0"/>
              <a:t>‹#›</a:t>
            </a:fld>
            <a:endParaRPr lang="en-US"/>
          </a:p>
        </p:txBody>
      </p:sp>
    </p:spTree>
    <p:extLst>
      <p:ext uri="{BB962C8B-B14F-4D97-AF65-F5344CB8AC3E}">
        <p14:creationId xmlns:p14="http://schemas.microsoft.com/office/powerpoint/2010/main" val="365438320"/>
      </p:ext>
    </p:extLst>
  </p:cSld>
  <p:clrMap bg1="lt1" tx1="dk1" bg2="lt2" tx2="dk2" accent1="accent1" accent2="accent2" accent3="accent3" accent4="accent4" accent5="accent5" accent6="accent6" hlink="hlink" folHlink="folHlink"/>
  <p:sldLayoutIdLst>
    <p:sldLayoutId id="2147484405" r:id="rId1"/>
    <p:sldLayoutId id="2147484406" r:id="rId2"/>
    <p:sldLayoutId id="2147484407" r:id="rId3"/>
    <p:sldLayoutId id="2147484408" r:id="rId4"/>
    <p:sldLayoutId id="2147484409" r:id="rId5"/>
    <p:sldLayoutId id="2147484410" r:id="rId6"/>
    <p:sldLayoutId id="2147484411" r:id="rId7"/>
    <p:sldLayoutId id="2147484412" r:id="rId8"/>
    <p:sldLayoutId id="2147484413" r:id="rId9"/>
    <p:sldLayoutId id="2147484414" r:id="rId10"/>
    <p:sldLayoutId id="2147484415" r:id="rId11"/>
  </p:sldLayoutIdLst>
  <p:txStyles>
    <p:title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p:titleStyle>
    <p:bodyStyle>
      <a:lvl1pPr marL="228600" indent="-182880" algn="l" defTabSz="914400" rtl="0" eaLnBrk="1" latinLnBrk="0" hangingPunct="1">
        <a:lnSpc>
          <a:spcPct val="90000"/>
        </a:lnSpc>
        <a:spcBef>
          <a:spcPts val="1400"/>
        </a:spcBef>
        <a:buClr>
          <a:schemeClr val="accent1"/>
        </a:buClr>
        <a:buSzPct val="80000"/>
        <a:buFont typeface="Corbel" pitchFamily="34" charset="0"/>
        <a:buChar char="•"/>
        <a:defRPr sz="2200" kern="1200">
          <a:solidFill>
            <a:schemeClr val="accent1"/>
          </a:solidFill>
          <a:latin typeface="+mn-lt"/>
          <a:ea typeface="+mn-ea"/>
          <a:cs typeface="+mn-cs"/>
        </a:defRPr>
      </a:lvl1pPr>
      <a:lvl2pPr marL="45720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2000" kern="1200">
          <a:solidFill>
            <a:schemeClr val="accent1"/>
          </a:solidFill>
          <a:latin typeface="+mn-lt"/>
          <a:ea typeface="+mn-ea"/>
          <a:cs typeface="+mn-cs"/>
        </a:defRPr>
      </a:lvl2pPr>
      <a:lvl3pPr marL="73152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800" kern="1200">
          <a:solidFill>
            <a:schemeClr val="accent1"/>
          </a:solidFill>
          <a:latin typeface="+mn-lt"/>
          <a:ea typeface="+mn-ea"/>
          <a:cs typeface="+mn-cs"/>
        </a:defRPr>
      </a:lvl3pPr>
      <a:lvl4pPr marL="100584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4pPr>
      <a:lvl5pPr marL="128016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5pPr>
      <a:lvl6pPr marL="16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6pPr>
      <a:lvl7pPr marL="19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7pPr>
      <a:lvl8pPr marL="22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8pPr>
      <a:lvl9pPr marL="25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68.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4.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5.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4.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4.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4.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69.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6.jpeg"/><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eg"/><Relationship Id="rId1" Type="http://schemas.openxmlformats.org/officeDocument/2006/relationships/slideLayout" Target="../slideLayouts/slideLayout24.xml"/><Relationship Id="rId4" Type="http://schemas.openxmlformats.org/officeDocument/2006/relationships/hyperlink" Target="https://www.flickr.com/photos/scotnelson/5684575346" TargetMode="Externa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9.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6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9.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Small plant growing on soil">
            <a:extLst>
              <a:ext uri="{FF2B5EF4-FFF2-40B4-BE49-F238E27FC236}">
                <a16:creationId xmlns:a16="http://schemas.microsoft.com/office/drawing/2014/main" id="{88B994BF-50D8-4EB1-8817-716A4F3B73C6}"/>
              </a:ext>
            </a:extLst>
          </p:cNvPr>
          <p:cNvPicPr>
            <a:picLocks noChangeAspect="1"/>
          </p:cNvPicPr>
          <p:nvPr/>
        </p:nvPicPr>
        <p:blipFill rotWithShape="1">
          <a:blip r:embed="rId2"/>
          <a:srcRect l="4731" r="10895" b="-1"/>
          <a:stretch/>
        </p:blipFill>
        <p:spPr>
          <a:xfrm>
            <a:off x="-4087" y="139312"/>
            <a:ext cx="12192000" cy="6857990"/>
          </a:xfrm>
          <a:prstGeom prst="rect">
            <a:avLst/>
          </a:prstGeom>
        </p:spPr>
      </p:pic>
      <p:sp>
        <p:nvSpPr>
          <p:cNvPr id="3" name="Subtitle 2">
            <a:extLst>
              <a:ext uri="{FF2B5EF4-FFF2-40B4-BE49-F238E27FC236}">
                <a16:creationId xmlns:a16="http://schemas.microsoft.com/office/drawing/2014/main" id="{47795697-BB74-46EF-96F5-3B5163203397}"/>
              </a:ext>
            </a:extLst>
          </p:cNvPr>
          <p:cNvSpPr>
            <a:spLocks noGrp="1"/>
          </p:cNvSpPr>
          <p:nvPr>
            <p:ph type="subTitle" idx="1"/>
          </p:nvPr>
        </p:nvSpPr>
        <p:spPr>
          <a:xfrm>
            <a:off x="356135" y="818147"/>
            <a:ext cx="10805201" cy="721895"/>
          </a:xfrm>
        </p:spPr>
        <p:txBody>
          <a:bodyPr>
            <a:normAutofit/>
          </a:bodyPr>
          <a:lstStyle/>
          <a:p>
            <a:r>
              <a:rPr lang="en-US" sz="4000" b="1" dirty="0">
                <a:ln w="22225">
                  <a:solidFill>
                    <a:schemeClr val="accent2"/>
                  </a:solidFill>
                  <a:prstDash val="solid"/>
                </a:ln>
                <a:solidFill>
                  <a:schemeClr val="accent1">
                    <a:lumMod val="60000"/>
                    <a:lumOff val="40000"/>
                  </a:schemeClr>
                </a:solidFill>
                <a:effectLst/>
              </a:rPr>
              <a:t>Project Title : Plant Disease Predictor</a:t>
            </a:r>
          </a:p>
          <a:p>
            <a:endParaRPr lang="en-US" sz="2400" b="1" dirty="0">
              <a:ln w="22225">
                <a:solidFill>
                  <a:schemeClr val="accent2"/>
                </a:solidFill>
                <a:prstDash val="solid"/>
              </a:ln>
              <a:solidFill>
                <a:schemeClr val="accent2">
                  <a:lumMod val="40000"/>
                  <a:lumOff val="60000"/>
                </a:schemeClr>
              </a:solidFill>
              <a:effectLst/>
            </a:endParaRPr>
          </a:p>
          <a:p>
            <a:pPr algn="l"/>
            <a:endParaRPr lang="en-US" sz="1600" dirty="0"/>
          </a:p>
          <a:p>
            <a:pPr algn="l"/>
            <a:endParaRPr lang="en-US" sz="1600" dirty="0"/>
          </a:p>
        </p:txBody>
      </p:sp>
      <p:sp>
        <p:nvSpPr>
          <p:cNvPr id="5" name="Rectangle 4">
            <a:extLst>
              <a:ext uri="{FF2B5EF4-FFF2-40B4-BE49-F238E27FC236}">
                <a16:creationId xmlns:a16="http://schemas.microsoft.com/office/drawing/2014/main" id="{29FFF9F6-E0B1-4432-9695-2EF142A919AD}"/>
              </a:ext>
            </a:extLst>
          </p:cNvPr>
          <p:cNvSpPr/>
          <p:nvPr/>
        </p:nvSpPr>
        <p:spPr>
          <a:xfrm>
            <a:off x="1" y="3429000"/>
            <a:ext cx="3311090" cy="3568302"/>
          </a:xfrm>
          <a:prstGeom prst="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1800" b="1" dirty="0"/>
          </a:p>
          <a:p>
            <a:pPr algn="ctr"/>
            <a:r>
              <a:rPr lang="en-US" sz="1800" b="1" dirty="0"/>
              <a:t>Submitted By:</a:t>
            </a:r>
          </a:p>
          <a:p>
            <a:pPr algn="ctr"/>
            <a:endParaRPr lang="en-US" sz="1800" b="1" dirty="0"/>
          </a:p>
          <a:p>
            <a:r>
              <a:rPr lang="en-US" sz="1800" b="1" dirty="0"/>
              <a:t>Anisha Srivastava(190110021)</a:t>
            </a:r>
          </a:p>
          <a:p>
            <a:r>
              <a:rPr lang="en-US" b="1" dirty="0" err="1"/>
              <a:t>Priyanshu</a:t>
            </a:r>
            <a:r>
              <a:rPr lang="en-US" b="1" dirty="0"/>
              <a:t> Chauhan(190110022)</a:t>
            </a:r>
          </a:p>
          <a:p>
            <a:r>
              <a:rPr lang="en-US" b="1" dirty="0"/>
              <a:t>Surbhi Singh(190110023)</a:t>
            </a:r>
          </a:p>
          <a:p>
            <a:r>
              <a:rPr lang="en-US" b="1" dirty="0"/>
              <a:t>Ujjwal Tayal(190110024)</a:t>
            </a:r>
          </a:p>
          <a:p>
            <a:endParaRPr lang="en-US" b="1" dirty="0"/>
          </a:p>
          <a:p>
            <a:r>
              <a:rPr lang="en-US" b="1" dirty="0"/>
              <a:t>Group ID: IBM19-G17</a:t>
            </a:r>
          </a:p>
          <a:p>
            <a:r>
              <a:rPr lang="en-US" b="1" dirty="0"/>
              <a:t>Major : CSE-CCV</a:t>
            </a:r>
          </a:p>
          <a:p>
            <a:endParaRPr lang="en-US" dirty="0"/>
          </a:p>
        </p:txBody>
      </p:sp>
      <p:sp>
        <p:nvSpPr>
          <p:cNvPr id="6" name="Rectangle 5">
            <a:extLst>
              <a:ext uri="{FF2B5EF4-FFF2-40B4-BE49-F238E27FC236}">
                <a16:creationId xmlns:a16="http://schemas.microsoft.com/office/drawing/2014/main" id="{7AC9338F-0B3C-42E3-AB9A-F3EA74CE9902}"/>
              </a:ext>
            </a:extLst>
          </p:cNvPr>
          <p:cNvSpPr/>
          <p:nvPr/>
        </p:nvSpPr>
        <p:spPr>
          <a:xfrm>
            <a:off x="9472137" y="3429000"/>
            <a:ext cx="2685449" cy="3568302"/>
          </a:xfrm>
          <a:prstGeom prst="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b="1" dirty="0"/>
              <a:t>Submitted To :         </a:t>
            </a:r>
          </a:p>
          <a:p>
            <a:pPr algn="ctr"/>
            <a:r>
              <a:rPr lang="en-US" b="1" dirty="0"/>
              <a:t>Mr. Devendra Prasad                                                           </a:t>
            </a:r>
            <a:r>
              <a:rPr lang="en-IN" b="1" dirty="0"/>
              <a:t>Assistant Professor</a:t>
            </a:r>
            <a:r>
              <a:rPr lang="en-US" b="1" dirty="0"/>
              <a:t>                                                      School of computing </a:t>
            </a:r>
          </a:p>
          <a:p>
            <a:pPr algn="ctr"/>
            <a:endParaRPr lang="en-US" b="1" dirty="0"/>
          </a:p>
          <a:p>
            <a:pPr algn="ctr"/>
            <a:endParaRPr lang="en-US" b="1" dirty="0"/>
          </a:p>
          <a:p>
            <a:pPr algn="ctr"/>
            <a:endParaRPr lang="en-US" b="1" dirty="0"/>
          </a:p>
          <a:p>
            <a:pPr algn="ctr"/>
            <a:endParaRPr lang="en-US" b="1" dirty="0"/>
          </a:p>
          <a:p>
            <a:pPr algn="ctr"/>
            <a:endParaRPr lang="en-US" b="1" dirty="0"/>
          </a:p>
        </p:txBody>
      </p:sp>
      <p:sp>
        <p:nvSpPr>
          <p:cNvPr id="9" name="Rectangle 8">
            <a:extLst>
              <a:ext uri="{FF2B5EF4-FFF2-40B4-BE49-F238E27FC236}">
                <a16:creationId xmlns:a16="http://schemas.microsoft.com/office/drawing/2014/main" id="{E686515C-4778-4012-BA1B-174E0E06D5AA}"/>
              </a:ext>
            </a:extLst>
          </p:cNvPr>
          <p:cNvSpPr/>
          <p:nvPr/>
        </p:nvSpPr>
        <p:spPr>
          <a:xfrm>
            <a:off x="4504623" y="4456497"/>
            <a:ext cx="2685449" cy="2377694"/>
          </a:xfrm>
          <a:prstGeom prst="rect">
            <a:avLst/>
          </a:prstGeom>
          <a:noFill/>
          <a:ln>
            <a:noFill/>
          </a:ln>
        </p:spPr>
        <p:style>
          <a:lnRef idx="0">
            <a:scrgbClr r="0" g="0" b="0"/>
          </a:lnRef>
          <a:fillRef idx="0">
            <a:scrgbClr r="0" g="0" b="0"/>
          </a:fillRef>
          <a:effectRef idx="0">
            <a:scrgbClr r="0" g="0" b="0"/>
          </a:effectRef>
          <a:fontRef idx="minor">
            <a:schemeClr val="accent5"/>
          </a:fontRef>
        </p:style>
        <p:txBody>
          <a:bodyPr rtlCol="0" anchor="ctr"/>
          <a:lstStyle/>
          <a:p>
            <a:pPr algn="ctr"/>
            <a:endParaRPr lang="en-US"/>
          </a:p>
        </p:txBody>
      </p:sp>
      <p:sp>
        <p:nvSpPr>
          <p:cNvPr id="10" name="Rectangle 9">
            <a:extLst>
              <a:ext uri="{FF2B5EF4-FFF2-40B4-BE49-F238E27FC236}">
                <a16:creationId xmlns:a16="http://schemas.microsoft.com/office/drawing/2014/main" id="{6F80194F-A57F-42BA-9055-F1181CF2338B}"/>
              </a:ext>
            </a:extLst>
          </p:cNvPr>
          <p:cNvSpPr/>
          <p:nvPr/>
        </p:nvSpPr>
        <p:spPr>
          <a:xfrm flipH="1">
            <a:off x="9472135" y="5688264"/>
            <a:ext cx="2685449" cy="1169735"/>
          </a:xfrm>
          <a:prstGeom prst="rect">
            <a:avLst/>
          </a:prstGeom>
          <a:noFill/>
          <a:ln>
            <a:noFill/>
          </a:ln>
        </p:spPr>
        <p:style>
          <a:lnRef idx="0">
            <a:scrgbClr r="0" g="0" b="0"/>
          </a:lnRef>
          <a:fillRef idx="0">
            <a:scrgbClr r="0" g="0" b="0"/>
          </a:fillRef>
          <a:effectRef idx="0">
            <a:scrgbClr r="0" g="0" b="0"/>
          </a:effectRef>
          <a:fontRef idx="minor">
            <a:schemeClr val="accent5"/>
          </a:fontRef>
        </p:style>
        <p:txBody>
          <a:bodyPr rtlCol="0" anchor="ctr"/>
          <a:lstStyle/>
          <a:p>
            <a:pPr algn="ctr"/>
            <a:r>
              <a:rPr lang="en-US" b="1" dirty="0">
                <a:solidFill>
                  <a:schemeClr val="tx1"/>
                </a:solidFill>
              </a:rPr>
              <a:t>Project Guide :</a:t>
            </a:r>
          </a:p>
          <a:p>
            <a:pPr algn="ctr"/>
            <a:r>
              <a:rPr lang="en-US" b="1" dirty="0">
                <a:solidFill>
                  <a:schemeClr val="tx1"/>
                </a:solidFill>
              </a:rPr>
              <a:t>Ms. </a:t>
            </a:r>
            <a:r>
              <a:rPr lang="en-US" b="1" dirty="0" err="1">
                <a:solidFill>
                  <a:schemeClr val="tx1"/>
                </a:solidFill>
              </a:rPr>
              <a:t>Meghavi</a:t>
            </a:r>
            <a:r>
              <a:rPr lang="en-US" b="1" dirty="0">
                <a:solidFill>
                  <a:schemeClr val="tx1"/>
                </a:solidFill>
              </a:rPr>
              <a:t> Rana</a:t>
            </a:r>
          </a:p>
          <a:p>
            <a:pPr algn="ctr"/>
            <a:r>
              <a:rPr kumimoji="0" lang="en-IN" sz="1800" b="1" i="0" u="none" strike="noStrike" kern="1200" cap="none" spc="0" normalizeH="0" baseline="0" noProof="0" dirty="0">
                <a:ln>
                  <a:noFill/>
                </a:ln>
                <a:solidFill>
                  <a:srgbClr val="FFFFFF"/>
                </a:solidFill>
                <a:effectLst/>
                <a:uLnTx/>
                <a:uFillTx/>
                <a:latin typeface="Corbel" panose="020B0503020204020204"/>
                <a:ea typeface="+mn-ea"/>
                <a:cs typeface="+mn-cs"/>
              </a:rPr>
              <a:t>Assistant Professor</a:t>
            </a:r>
            <a:r>
              <a:rPr kumimoji="0" lang="en-US" sz="1800" b="1" i="0" u="none" strike="noStrike" kern="1200" cap="none" spc="0" normalizeH="0" baseline="0" noProof="0" dirty="0">
                <a:ln>
                  <a:noFill/>
                </a:ln>
                <a:solidFill>
                  <a:srgbClr val="FFFFFF"/>
                </a:solidFill>
                <a:effectLst/>
                <a:uLnTx/>
                <a:uFillTx/>
                <a:latin typeface="Corbel" panose="020B0503020204020204"/>
                <a:ea typeface="+mn-ea"/>
                <a:cs typeface="+mn-cs"/>
              </a:rPr>
              <a:t>                                                      School of computing</a:t>
            </a:r>
            <a:endParaRPr lang="en-US" b="1" dirty="0"/>
          </a:p>
        </p:txBody>
      </p:sp>
    </p:spTree>
    <p:extLst>
      <p:ext uri="{BB962C8B-B14F-4D97-AF65-F5344CB8AC3E}">
        <p14:creationId xmlns:p14="http://schemas.microsoft.com/office/powerpoint/2010/main" val="106554599"/>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3DD362-69CF-402B-93A1-2CD9C43F076C}"/>
              </a:ext>
            </a:extLst>
          </p:cNvPr>
          <p:cNvSpPr>
            <a:spLocks noGrp="1"/>
          </p:cNvSpPr>
          <p:nvPr>
            <p:ph type="title"/>
          </p:nvPr>
        </p:nvSpPr>
        <p:spPr>
          <a:xfrm>
            <a:off x="616017" y="1251284"/>
            <a:ext cx="10438837" cy="602470"/>
          </a:xfrm>
        </p:spPr>
        <p:txBody>
          <a:bodyPr>
            <a:normAutofit fontScale="90000"/>
          </a:bodyPr>
          <a:lstStyle/>
          <a:p>
            <a:pPr algn="ctr"/>
            <a:r>
              <a:rPr lang="en-US" sz="4000" b="1" dirty="0" err="1"/>
              <a:t>tensorFlow</a:t>
            </a:r>
            <a:r>
              <a:rPr lang="en-US" sz="4000" b="1" dirty="0"/>
              <a:t>  imports:</a:t>
            </a:r>
            <a:endParaRPr lang="en-US" b="1" dirty="0"/>
          </a:p>
        </p:txBody>
      </p:sp>
      <p:sp>
        <p:nvSpPr>
          <p:cNvPr id="3" name="Content Placeholder 2">
            <a:extLst>
              <a:ext uri="{FF2B5EF4-FFF2-40B4-BE49-F238E27FC236}">
                <a16:creationId xmlns:a16="http://schemas.microsoft.com/office/drawing/2014/main" id="{861886B8-7980-4CBE-837C-AF36E7CE1590}"/>
              </a:ext>
            </a:extLst>
          </p:cNvPr>
          <p:cNvSpPr>
            <a:spLocks noGrp="1"/>
          </p:cNvSpPr>
          <p:nvPr>
            <p:ph idx="1"/>
          </p:nvPr>
        </p:nvSpPr>
        <p:spPr/>
        <p:txBody>
          <a:bodyPr/>
          <a:lstStyle/>
          <a:p>
            <a:r>
              <a:rPr lang="en-US" sz="2000" i="1" dirty="0"/>
              <a:t>Convo2D</a:t>
            </a:r>
          </a:p>
          <a:p>
            <a:r>
              <a:rPr lang="en-US" sz="2000" i="1" dirty="0"/>
              <a:t>MaxPooling2D</a:t>
            </a:r>
          </a:p>
          <a:p>
            <a:r>
              <a:rPr lang="en-US" sz="2000" i="1" dirty="0" err="1"/>
              <a:t>BatchNormalization</a:t>
            </a:r>
            <a:endParaRPr lang="en-US" sz="2000" i="1" dirty="0"/>
          </a:p>
          <a:p>
            <a:r>
              <a:rPr lang="en-US" sz="2000" i="1" dirty="0"/>
              <a:t>Activation</a:t>
            </a:r>
          </a:p>
          <a:p>
            <a:r>
              <a:rPr lang="en-US" sz="2000" i="1" dirty="0"/>
              <a:t>Flatten</a:t>
            </a:r>
          </a:p>
          <a:p>
            <a:r>
              <a:rPr lang="en-US" sz="2000" i="1" dirty="0"/>
              <a:t>Dense</a:t>
            </a:r>
          </a:p>
          <a:p>
            <a:r>
              <a:rPr lang="en-US" sz="2000" i="1" dirty="0"/>
              <a:t>Dropout</a:t>
            </a:r>
          </a:p>
          <a:p>
            <a:pPr marL="0" indent="0">
              <a:buNone/>
            </a:pPr>
            <a:endParaRPr lang="en-US" dirty="0"/>
          </a:p>
        </p:txBody>
      </p:sp>
    </p:spTree>
    <p:extLst>
      <p:ext uri="{BB962C8B-B14F-4D97-AF65-F5344CB8AC3E}">
        <p14:creationId xmlns:p14="http://schemas.microsoft.com/office/powerpoint/2010/main" val="10820470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44D5113-7A01-431C-A3B1-D0057C98951E}"/>
              </a:ext>
            </a:extLst>
          </p:cNvPr>
          <p:cNvSpPr>
            <a:spLocks noGrp="1"/>
          </p:cNvSpPr>
          <p:nvPr>
            <p:ph idx="1"/>
          </p:nvPr>
        </p:nvSpPr>
        <p:spPr>
          <a:xfrm>
            <a:off x="452387" y="1058779"/>
            <a:ext cx="10364839" cy="4947385"/>
          </a:xfrm>
        </p:spPr>
        <p:txBody>
          <a:bodyPr>
            <a:normAutofit/>
          </a:bodyPr>
          <a:lstStyle/>
          <a:p>
            <a:r>
              <a:rPr lang="en-US" b="1" dirty="0"/>
              <a:t>CONVO2D </a:t>
            </a:r>
            <a:r>
              <a:rPr lang="en-US" dirty="0"/>
              <a:t>:  </a:t>
            </a:r>
            <a:r>
              <a:rPr lang="en-US" dirty="0" err="1"/>
              <a:t>Keras</a:t>
            </a:r>
            <a:r>
              <a:rPr lang="en-US" dirty="0"/>
              <a:t> Conv2D is a 2D Convolution Layer, this layer creates a convolution kernel that is wind with layers input which helps produce a tensor of outputs. Mandatory Conv2D parameter is the numbers of filters that convolutional layers will learn </a:t>
            </a:r>
            <a:r>
              <a:rPr lang="en-US" dirty="0" err="1"/>
              <a:t>from.It</a:t>
            </a:r>
            <a:r>
              <a:rPr lang="en-US" dirty="0"/>
              <a:t>  creates </a:t>
            </a:r>
            <a:r>
              <a:rPr lang="en-US" u="sng" dirty="0"/>
              <a:t>kernel</a:t>
            </a:r>
            <a:r>
              <a:rPr lang="en-US" dirty="0"/>
              <a:t> which helps to produce </a:t>
            </a:r>
            <a:r>
              <a:rPr lang="en-US" u="sng" dirty="0"/>
              <a:t>tensor</a:t>
            </a:r>
            <a:r>
              <a:rPr lang="en-US" dirty="0"/>
              <a:t> of outputs.</a:t>
            </a:r>
          </a:p>
          <a:p>
            <a:pPr marL="0" indent="0">
              <a:buNone/>
            </a:pPr>
            <a:r>
              <a:rPr lang="en-US" dirty="0"/>
              <a:t>	Convolutions have been used for a long time in image processing to blur and sharpen images, and 	perform other operations, such as, enhance edges</a:t>
            </a:r>
          </a:p>
          <a:p>
            <a:pPr marL="0" indent="0">
              <a:buNone/>
            </a:pPr>
            <a:endParaRPr lang="en-US" dirty="0"/>
          </a:p>
          <a:p>
            <a:pPr>
              <a:buFont typeface="Arial" panose="020B0604020202020204" pitchFamily="34" charset="0"/>
              <a:buChar char="•"/>
            </a:pPr>
            <a:r>
              <a:rPr lang="en-US" b="1" dirty="0"/>
              <a:t>MAXPOOLING2D</a:t>
            </a:r>
            <a:r>
              <a:rPr lang="en-US" dirty="0"/>
              <a:t> : When using the 2D Global Max Pooling block, all of the input channels are combined into one large pool and a single maximum value is computed for each channel. Pooling is the process of merging. So it’s basically for the purpose of reducing the size of the data. In Max pooling we choose the maximum value within a matrix. The size of the matrix could be 2 X 2 or 3 X 3 also. </a:t>
            </a:r>
          </a:p>
        </p:txBody>
      </p:sp>
    </p:spTree>
    <p:extLst>
      <p:ext uri="{BB962C8B-B14F-4D97-AF65-F5344CB8AC3E}">
        <p14:creationId xmlns:p14="http://schemas.microsoft.com/office/powerpoint/2010/main" val="35488782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a:extLst>
              <a:ext uri="{FF2B5EF4-FFF2-40B4-BE49-F238E27FC236}">
                <a16:creationId xmlns:a16="http://schemas.microsoft.com/office/drawing/2014/main" id="{80ECEF8D-3A6D-4F86-A458-38B5000FCDA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21514" y="609600"/>
            <a:ext cx="8466623" cy="54287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548188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a:extLst>
              <a:ext uri="{FF2B5EF4-FFF2-40B4-BE49-F238E27FC236}">
                <a16:creationId xmlns:a16="http://schemas.microsoft.com/office/drawing/2014/main" id="{95FE2B2E-15D8-492D-8CF8-E9EB32C433E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6131" y="1643424"/>
            <a:ext cx="9604698" cy="34098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666146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C0F6DA6-1BD6-4999-9733-612AFFA09DE6}"/>
              </a:ext>
            </a:extLst>
          </p:cNvPr>
          <p:cNvSpPr>
            <a:spLocks noGrp="1"/>
          </p:cNvSpPr>
          <p:nvPr>
            <p:ph idx="1"/>
          </p:nvPr>
        </p:nvSpPr>
        <p:spPr>
          <a:xfrm>
            <a:off x="577516" y="875899"/>
            <a:ext cx="8696486" cy="5165463"/>
          </a:xfrm>
        </p:spPr>
        <p:txBody>
          <a:bodyPr>
            <a:normAutofit/>
          </a:bodyPr>
          <a:lstStyle/>
          <a:p>
            <a:r>
              <a:rPr lang="en-US" b="1" dirty="0"/>
              <a:t>BATCHNORMALIZATION</a:t>
            </a:r>
            <a:r>
              <a:rPr lang="en-US" dirty="0"/>
              <a:t> : Layer that normalizes its inputs. Batch normalization is a technique to standardize the inputs to a network, applied to ether the activations of a prior layer or inputs directly. Batch normalization accelerates training, in some cases by halving the epochs or better, and provides some regularization, reducing generalization error.</a:t>
            </a:r>
          </a:p>
          <a:p>
            <a:pPr marL="0" indent="0">
              <a:buNone/>
            </a:pPr>
            <a:r>
              <a:rPr lang="en-US" dirty="0"/>
              <a:t>    The goal of normalization is to transform features to be on a similar scale. This improves the performance and        training stability of the model.</a:t>
            </a:r>
          </a:p>
          <a:p>
            <a:r>
              <a:rPr lang="en-US" sz="1800" b="1" dirty="0"/>
              <a:t>Activation :  </a:t>
            </a:r>
            <a:r>
              <a:rPr lang="en-US" sz="1800" dirty="0"/>
              <a:t>Activations can either be used through an Activation layer, or through the activation argument. It’s just a thing function that you use to get the output of node. It is also known as Transfer </a:t>
            </a:r>
            <a:r>
              <a:rPr lang="en-US" sz="1800" dirty="0" err="1"/>
              <a:t>Function.It</a:t>
            </a:r>
            <a:r>
              <a:rPr lang="en-US" sz="1800" dirty="0"/>
              <a:t> makes </a:t>
            </a:r>
            <a:r>
              <a:rPr lang="en-US" sz="1800" u="sng" dirty="0"/>
              <a:t>prediction of images</a:t>
            </a:r>
            <a:r>
              <a:rPr lang="en-US" sz="1800" dirty="0"/>
              <a:t> . The Activation Functions can be basically divided into 2 types-</a:t>
            </a:r>
          </a:p>
          <a:p>
            <a:pPr lvl="1">
              <a:buFont typeface="Wingdings" panose="05000000000000000000" pitchFamily="2" charset="2"/>
              <a:buChar char="§"/>
            </a:pPr>
            <a:r>
              <a:rPr lang="en-US" dirty="0"/>
              <a:t>Linear Activation Function : It doesn’t help with the complexity or various parameters of usual data that is fed to the neural networks.</a:t>
            </a:r>
          </a:p>
          <a:p>
            <a:pPr lvl="1">
              <a:buFont typeface="Wingdings" panose="05000000000000000000" pitchFamily="2" charset="2"/>
              <a:buChar char="§"/>
            </a:pPr>
            <a:r>
              <a:rPr lang="en-US" dirty="0"/>
              <a:t>Non-linear Activation Functions : The Nonlinear Activation Functions are the most used activation functions. It makes it easy for the model to generalize or adapt with variety of data and to differentiate between the output.</a:t>
            </a:r>
            <a:endParaRPr lang="en-US" b="1" dirty="0"/>
          </a:p>
          <a:p>
            <a:endParaRPr lang="en-US" sz="1800" b="1" dirty="0"/>
          </a:p>
          <a:p>
            <a:endParaRPr lang="en-US" dirty="0"/>
          </a:p>
          <a:p>
            <a:endParaRPr lang="en-US" dirty="0"/>
          </a:p>
        </p:txBody>
      </p:sp>
    </p:spTree>
    <p:extLst>
      <p:ext uri="{BB962C8B-B14F-4D97-AF65-F5344CB8AC3E}">
        <p14:creationId xmlns:p14="http://schemas.microsoft.com/office/powerpoint/2010/main" val="3952885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77D706-64D5-493A-A3ED-0510667AC304}"/>
              </a:ext>
            </a:extLst>
          </p:cNvPr>
          <p:cNvSpPr>
            <a:spLocks noGrp="1"/>
          </p:cNvSpPr>
          <p:nvPr>
            <p:ph idx="1"/>
          </p:nvPr>
        </p:nvSpPr>
        <p:spPr>
          <a:xfrm>
            <a:off x="481263" y="1183907"/>
            <a:ext cx="9081497" cy="4109987"/>
          </a:xfrm>
        </p:spPr>
        <p:txBody>
          <a:bodyPr/>
          <a:lstStyle/>
          <a:p>
            <a:r>
              <a:rPr lang="en-US" b="1" dirty="0"/>
              <a:t>Flattening</a:t>
            </a:r>
            <a:r>
              <a:rPr lang="en-US" dirty="0"/>
              <a:t> : Flattening is converting the data into a 1-dimensional array for inputting it to the next layer. We flatten the output of the convolutional layers to create a single long feature vector. And it is connected to the final classification model, which is called a fully-connected layer.</a:t>
            </a:r>
          </a:p>
          <a:p>
            <a:r>
              <a:rPr lang="en-US" b="1" dirty="0"/>
              <a:t>Dropout : </a:t>
            </a:r>
            <a:r>
              <a:rPr lang="en-US" dirty="0"/>
              <a:t>The Dropout layer is a mask that nullifies the contribution of some neurons towards the next layer and leaves unmodified all others. Dropout layers are important in training CNNs because they prevent overfitting on the training data. If they aren’t present, the first batch of training samples influences the learning in a disproportionately high manner. </a:t>
            </a:r>
          </a:p>
          <a:p>
            <a:endParaRPr lang="en-US" dirty="0"/>
          </a:p>
          <a:p>
            <a:endParaRPr lang="en-US" dirty="0"/>
          </a:p>
          <a:p>
            <a:pPr marL="0" indent="0">
              <a:buNone/>
            </a:pPr>
            <a:endParaRPr lang="en-US" dirty="0"/>
          </a:p>
        </p:txBody>
      </p:sp>
      <p:pic>
        <p:nvPicPr>
          <p:cNvPr id="4" name="Picture 4">
            <a:extLst>
              <a:ext uri="{FF2B5EF4-FFF2-40B4-BE49-F238E27FC236}">
                <a16:creationId xmlns:a16="http://schemas.microsoft.com/office/drawing/2014/main" id="{63021F53-0D27-4879-A2FB-E1099D22788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26855" y="3959156"/>
            <a:ext cx="6956749" cy="25308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508251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90756C-CE32-447A-8971-61F4D016FC68}"/>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DD9832BD-4102-4C57-BD32-105A8941CEC4}"/>
              </a:ext>
            </a:extLst>
          </p:cNvPr>
          <p:cNvSpPr>
            <a:spLocks noGrp="1"/>
          </p:cNvSpPr>
          <p:nvPr>
            <p:ph idx="1"/>
          </p:nvPr>
        </p:nvSpPr>
        <p:spPr/>
        <p:txBody>
          <a:bodyPr/>
          <a:lstStyle/>
          <a:p>
            <a:endParaRPr lang="en-US"/>
          </a:p>
        </p:txBody>
      </p:sp>
      <p:pic>
        <p:nvPicPr>
          <p:cNvPr id="5124" name="Picture 4">
            <a:extLst>
              <a:ext uri="{FF2B5EF4-FFF2-40B4-BE49-F238E27FC236}">
                <a16:creationId xmlns:a16="http://schemas.microsoft.com/office/drawing/2014/main" id="{519985EF-AC8A-42C0-A17E-7A777D43D5C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9736" y="1506272"/>
            <a:ext cx="10653635" cy="3845455"/>
          </a:xfrm>
          <a:prstGeom prst="rect">
            <a:avLst/>
          </a:prstGeom>
          <a:solidFill>
            <a:schemeClr val="accent1">
              <a:alpha val="91000"/>
            </a:schemeClr>
          </a:solidFill>
        </p:spPr>
      </p:pic>
    </p:spTree>
    <p:extLst>
      <p:ext uri="{BB962C8B-B14F-4D97-AF65-F5344CB8AC3E}">
        <p14:creationId xmlns:p14="http://schemas.microsoft.com/office/powerpoint/2010/main" val="32255218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845BC9-E25D-4CF4-A34C-19625BE663E5}"/>
              </a:ext>
            </a:extLst>
          </p:cNvPr>
          <p:cNvSpPr>
            <a:spLocks noGrp="1"/>
          </p:cNvSpPr>
          <p:nvPr>
            <p:ph type="title"/>
          </p:nvPr>
        </p:nvSpPr>
        <p:spPr>
          <a:xfrm>
            <a:off x="1969886" y="534203"/>
            <a:ext cx="5890661" cy="847023"/>
          </a:xfrm>
        </p:spPr>
        <p:txBody>
          <a:bodyPr>
            <a:normAutofit/>
          </a:bodyPr>
          <a:lstStyle/>
          <a:p>
            <a:pPr algn="ctr"/>
            <a:r>
              <a:rPr lang="en-US" sz="3200" b="1" dirty="0">
                <a:latin typeface="Times New Roman" panose="02020603050405020304" pitchFamily="18" charset="0"/>
                <a:cs typeface="Times New Roman" panose="02020603050405020304" pitchFamily="18" charset="0"/>
              </a:rPr>
              <a:t>Conclusion and future scope</a:t>
            </a:r>
          </a:p>
        </p:txBody>
      </p:sp>
      <p:pic>
        <p:nvPicPr>
          <p:cNvPr id="5" name="Content Placeholder 4">
            <a:extLst>
              <a:ext uri="{FF2B5EF4-FFF2-40B4-BE49-F238E27FC236}">
                <a16:creationId xmlns:a16="http://schemas.microsoft.com/office/drawing/2014/main" id="{5B31A9D0-0231-40BF-A928-64BBDE02D44F}"/>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40151" t="39429" r="16693" b="9851"/>
          <a:stretch/>
        </p:blipFill>
        <p:spPr>
          <a:xfrm>
            <a:off x="1299411" y="1386035"/>
            <a:ext cx="7469204" cy="4937762"/>
          </a:xfrm>
        </p:spPr>
      </p:pic>
    </p:spTree>
    <p:extLst>
      <p:ext uri="{BB962C8B-B14F-4D97-AF65-F5344CB8AC3E}">
        <p14:creationId xmlns:p14="http://schemas.microsoft.com/office/powerpoint/2010/main" val="2377024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B96EEA-6CFF-4284-B2BD-56C052FAA4D8}"/>
              </a:ext>
            </a:extLst>
          </p:cNvPr>
          <p:cNvSpPr>
            <a:spLocks noGrp="1"/>
          </p:cNvSpPr>
          <p:nvPr>
            <p:ph type="title"/>
          </p:nvPr>
        </p:nvSpPr>
        <p:spPr>
          <a:xfrm>
            <a:off x="3888606" y="250258"/>
            <a:ext cx="3359217" cy="596765"/>
          </a:xfrm>
        </p:spPr>
        <p:txBody>
          <a:bodyPr>
            <a:normAutofit fontScale="90000"/>
          </a:bodyPr>
          <a:lstStyle/>
          <a:p>
            <a:r>
              <a:rPr lang="en-US" sz="4000" b="1" dirty="0">
                <a:solidFill>
                  <a:schemeClr val="tx1"/>
                </a:solidFill>
                <a:latin typeface="Times New Roman" panose="02020603050405020304" pitchFamily="18" charset="0"/>
                <a:cs typeface="Times New Roman" panose="02020603050405020304" pitchFamily="18" charset="0"/>
              </a:rPr>
              <a:t>Screenshots</a:t>
            </a:r>
            <a:endParaRPr lang="en-IN" dirty="0">
              <a:solidFill>
                <a:schemeClr val="tx1"/>
              </a:solidFill>
              <a:latin typeface="Times New Roman" panose="02020603050405020304" pitchFamily="18" charset="0"/>
              <a:cs typeface="Times New Roman" panose="02020603050405020304" pitchFamily="18" charset="0"/>
            </a:endParaRPr>
          </a:p>
        </p:txBody>
      </p:sp>
      <p:pic>
        <p:nvPicPr>
          <p:cNvPr id="6" name="Content Placeholder 5">
            <a:extLst>
              <a:ext uri="{FF2B5EF4-FFF2-40B4-BE49-F238E27FC236}">
                <a16:creationId xmlns:a16="http://schemas.microsoft.com/office/drawing/2014/main" id="{F06B272F-32AE-4B88-90E4-44F8B57D6189}"/>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8617" t="29863" r="22824" b="5989"/>
          <a:stretch/>
        </p:blipFill>
        <p:spPr>
          <a:xfrm>
            <a:off x="1697254" y="1087654"/>
            <a:ext cx="8130140" cy="5233750"/>
          </a:xfrm>
        </p:spPr>
      </p:pic>
    </p:spTree>
    <p:extLst>
      <p:ext uri="{BB962C8B-B14F-4D97-AF65-F5344CB8AC3E}">
        <p14:creationId xmlns:p14="http://schemas.microsoft.com/office/powerpoint/2010/main" val="26191972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4CE108-7216-475A-A230-2BE8843F2F5C}"/>
              </a:ext>
            </a:extLst>
          </p:cNvPr>
          <p:cNvSpPr>
            <a:spLocks noGrp="1"/>
          </p:cNvSpPr>
          <p:nvPr>
            <p:ph type="title"/>
          </p:nvPr>
        </p:nvSpPr>
        <p:spPr/>
        <p:txBody>
          <a:bodyPr/>
          <a:lstStyle/>
          <a:p>
            <a:endParaRPr lang="en-IN"/>
          </a:p>
        </p:txBody>
      </p:sp>
      <p:pic>
        <p:nvPicPr>
          <p:cNvPr id="7" name="Content Placeholder 6">
            <a:extLst>
              <a:ext uri="{FF2B5EF4-FFF2-40B4-BE49-F238E27FC236}">
                <a16:creationId xmlns:a16="http://schemas.microsoft.com/office/drawing/2014/main" id="{A1618519-3830-4FF9-A8E2-2A5E985F9C44}"/>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3345" t="15041" r="23571"/>
          <a:stretch/>
        </p:blipFill>
        <p:spPr>
          <a:xfrm>
            <a:off x="1347537" y="432534"/>
            <a:ext cx="8373980" cy="6343656"/>
          </a:xfrm>
        </p:spPr>
      </p:pic>
    </p:spTree>
    <p:extLst>
      <p:ext uri="{BB962C8B-B14F-4D97-AF65-F5344CB8AC3E}">
        <p14:creationId xmlns:p14="http://schemas.microsoft.com/office/powerpoint/2010/main" val="34094681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80000"/>
                <a:lumMod val="80000"/>
              </a:schemeClr>
              <a:schemeClr val="bg2">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40C0C1-7651-4495-A319-68A7E66E7676}"/>
              </a:ext>
            </a:extLst>
          </p:cNvPr>
          <p:cNvSpPr>
            <a:spLocks noGrp="1"/>
          </p:cNvSpPr>
          <p:nvPr>
            <p:ph type="title"/>
          </p:nvPr>
        </p:nvSpPr>
        <p:spPr>
          <a:xfrm>
            <a:off x="913795" y="1123950"/>
            <a:ext cx="10353762" cy="650422"/>
          </a:xfrm>
        </p:spPr>
        <p:txBody>
          <a:bodyPr>
            <a:normAutofit fontScale="90000"/>
          </a:bodyPr>
          <a:lstStyle/>
          <a:p>
            <a:pPr algn="ctr"/>
            <a:r>
              <a:rPr lang="en-US" sz="4900" b="1" dirty="0">
                <a:solidFill>
                  <a:schemeClr val="accent5">
                    <a:lumMod val="75000"/>
                  </a:schemeClr>
                </a:solidFill>
                <a:latin typeface="Times New Roman" panose="02020603050405020304" pitchFamily="18" charset="0"/>
                <a:cs typeface="Times New Roman" panose="02020603050405020304" pitchFamily="18" charset="0"/>
              </a:rPr>
              <a:t>Project Overview</a:t>
            </a:r>
            <a:br>
              <a:rPr lang="en-US" sz="4000" b="1" dirty="0">
                <a:latin typeface="Algerian" panose="04020705040A02060702" pitchFamily="82" charset="0"/>
                <a:cs typeface="+mj-cs"/>
              </a:rPr>
            </a:br>
            <a:endParaRPr lang="en-IN" b="1" dirty="0">
              <a:latin typeface="Algerian" panose="04020705040A02060702" pitchFamily="82" charset="0"/>
            </a:endParaRPr>
          </a:p>
        </p:txBody>
      </p:sp>
      <p:sp>
        <p:nvSpPr>
          <p:cNvPr id="3" name="Content Placeholder 2">
            <a:extLst>
              <a:ext uri="{FF2B5EF4-FFF2-40B4-BE49-F238E27FC236}">
                <a16:creationId xmlns:a16="http://schemas.microsoft.com/office/drawing/2014/main" id="{B1AC5B60-2901-49E2-90C9-C75FEEB14640}"/>
              </a:ext>
            </a:extLst>
          </p:cNvPr>
          <p:cNvSpPr>
            <a:spLocks noGrp="1"/>
          </p:cNvSpPr>
          <p:nvPr>
            <p:ph idx="1"/>
          </p:nvPr>
        </p:nvSpPr>
        <p:spPr>
          <a:xfrm>
            <a:off x="1058873" y="1672598"/>
            <a:ext cx="10063606" cy="4061452"/>
          </a:xfrm>
        </p:spPr>
        <p:txBody>
          <a:bodyPr>
            <a:normAutofit/>
          </a:bodyPr>
          <a:lstStyle/>
          <a:p>
            <a:endParaRPr lang="en-US" dirty="0"/>
          </a:p>
          <a:p>
            <a:pPr marL="494100" indent="-457200">
              <a:buFont typeface="Wingdings" panose="05000000000000000000" pitchFamily="2" charset="2"/>
              <a:buChar char="q"/>
            </a:pPr>
            <a:r>
              <a:rPr lang="en-US" sz="2800" dirty="0"/>
              <a:t>Plant diseases and is one kind of natural disasters that affect the normal growth of plants and even cause plant death .</a:t>
            </a:r>
          </a:p>
          <a:p>
            <a:pPr marL="494100" indent="-457200">
              <a:buFont typeface="Wingdings" panose="05000000000000000000" pitchFamily="2" charset="2"/>
              <a:buChar char="q"/>
            </a:pPr>
            <a:r>
              <a:rPr lang="en-US" sz="2800" dirty="0"/>
              <a:t>This project will not only help in predicting  disease suffered by plant but it will also act as an interactive web application .In this way , prediction of plant disease will become faster as compared to basic laboratory methods.</a:t>
            </a:r>
          </a:p>
          <a:p>
            <a:pPr marL="36900" indent="0">
              <a:buNone/>
            </a:pPr>
            <a:endParaRPr lang="en-IN" sz="2800" dirty="0"/>
          </a:p>
        </p:txBody>
      </p:sp>
    </p:spTree>
    <p:extLst>
      <p:ext uri="{BB962C8B-B14F-4D97-AF65-F5344CB8AC3E}">
        <p14:creationId xmlns:p14="http://schemas.microsoft.com/office/powerpoint/2010/main" val="27467736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wipe(down)">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wipe(down)">
                                      <p:cBhvr>
                                        <p:cTn id="12"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9D1FC9-794D-47DE-85D6-95548F00F820}"/>
              </a:ext>
            </a:extLst>
          </p:cNvPr>
          <p:cNvSpPr>
            <a:spLocks noGrp="1"/>
          </p:cNvSpPr>
          <p:nvPr>
            <p:ph type="title"/>
          </p:nvPr>
        </p:nvSpPr>
        <p:spPr>
          <a:xfrm>
            <a:off x="11871960" y="233238"/>
            <a:ext cx="45719" cy="112202"/>
          </a:xfrm>
        </p:spPr>
        <p:txBody>
          <a:bodyPr>
            <a:normAutofit fontScale="90000"/>
          </a:bodyPr>
          <a:lstStyle/>
          <a:p>
            <a:endParaRPr lang="en-IN" dirty="0"/>
          </a:p>
        </p:txBody>
      </p:sp>
      <p:pic>
        <p:nvPicPr>
          <p:cNvPr id="8" name="Content Placeholder 7">
            <a:extLst>
              <a:ext uri="{FF2B5EF4-FFF2-40B4-BE49-F238E27FC236}">
                <a16:creationId xmlns:a16="http://schemas.microsoft.com/office/drawing/2014/main" id="{7BFDC7D8-DB11-4CCB-842C-CC1BA1B6DF2C}"/>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5104" t="13936" r="24176"/>
          <a:stretch/>
        </p:blipFill>
        <p:spPr>
          <a:xfrm>
            <a:off x="24092" y="-49024"/>
            <a:ext cx="5840101" cy="6907024"/>
          </a:xfrm>
        </p:spPr>
      </p:pic>
      <p:pic>
        <p:nvPicPr>
          <p:cNvPr id="10" name="Picture 9">
            <a:extLst>
              <a:ext uri="{FF2B5EF4-FFF2-40B4-BE49-F238E27FC236}">
                <a16:creationId xmlns:a16="http://schemas.microsoft.com/office/drawing/2014/main" id="{E78F804B-BC8E-43F1-BA87-B4EA6FC6B12C}"/>
              </a:ext>
            </a:extLst>
          </p:cNvPr>
          <p:cNvPicPr>
            <a:picLocks noChangeAspect="1"/>
          </p:cNvPicPr>
          <p:nvPr/>
        </p:nvPicPr>
        <p:blipFill rotWithShape="1">
          <a:blip r:embed="rId3">
            <a:extLst>
              <a:ext uri="{28A0092B-C50C-407E-A947-70E740481C1C}">
                <a14:useLocalDpi xmlns:a14="http://schemas.microsoft.com/office/drawing/2010/main" val="0"/>
              </a:ext>
            </a:extLst>
          </a:blip>
          <a:srcRect l="15929" t="15203" r="20862" b="-1268"/>
          <a:stretch/>
        </p:blipFill>
        <p:spPr>
          <a:xfrm>
            <a:off x="5864195" y="28876"/>
            <a:ext cx="5717406" cy="6907023"/>
          </a:xfrm>
          <a:prstGeom prst="rect">
            <a:avLst/>
          </a:prstGeom>
        </p:spPr>
      </p:pic>
    </p:spTree>
    <p:extLst>
      <p:ext uri="{BB962C8B-B14F-4D97-AF65-F5344CB8AC3E}">
        <p14:creationId xmlns:p14="http://schemas.microsoft.com/office/powerpoint/2010/main" val="19125386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CBAA1D-0989-470A-92CA-E3D2F4F29CD4}"/>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3F15AC16-9392-4E55-AE0A-DFEF6596746F}"/>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6332" t="14157" r="40243"/>
          <a:stretch/>
        </p:blipFill>
        <p:spPr>
          <a:xfrm>
            <a:off x="-1" y="-57752"/>
            <a:ext cx="5773625" cy="6886875"/>
          </a:xfrm>
        </p:spPr>
      </p:pic>
      <p:pic>
        <p:nvPicPr>
          <p:cNvPr id="7" name="Picture 6">
            <a:extLst>
              <a:ext uri="{FF2B5EF4-FFF2-40B4-BE49-F238E27FC236}">
                <a16:creationId xmlns:a16="http://schemas.microsoft.com/office/drawing/2014/main" id="{C6F22FF5-883F-4CE2-ACE4-3A8F27083925}"/>
              </a:ext>
            </a:extLst>
          </p:cNvPr>
          <p:cNvPicPr>
            <a:picLocks noChangeAspect="1"/>
          </p:cNvPicPr>
          <p:nvPr/>
        </p:nvPicPr>
        <p:blipFill rotWithShape="1">
          <a:blip r:embed="rId3">
            <a:extLst>
              <a:ext uri="{28A0092B-C50C-407E-A947-70E740481C1C}">
                <a14:useLocalDpi xmlns:a14="http://schemas.microsoft.com/office/drawing/2010/main" val="0"/>
              </a:ext>
            </a:extLst>
          </a:blip>
          <a:srcRect l="15662" t="12500" r="30990"/>
          <a:stretch/>
        </p:blipFill>
        <p:spPr>
          <a:xfrm>
            <a:off x="5773624" y="-250256"/>
            <a:ext cx="5901820" cy="7079379"/>
          </a:xfrm>
          <a:prstGeom prst="rect">
            <a:avLst/>
          </a:prstGeom>
        </p:spPr>
      </p:pic>
    </p:spTree>
    <p:extLst>
      <p:ext uri="{BB962C8B-B14F-4D97-AF65-F5344CB8AC3E}">
        <p14:creationId xmlns:p14="http://schemas.microsoft.com/office/powerpoint/2010/main" val="152626921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7CDBAB-FF18-4DAC-B5A7-BA7C4F39DC5E}"/>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679EAB18-FC1E-462E-A20E-2C7B00D2CD3D}"/>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3097" t="18802" r="17847" b="5989"/>
          <a:stretch/>
        </p:blipFill>
        <p:spPr>
          <a:xfrm>
            <a:off x="292584" y="0"/>
            <a:ext cx="11171103" cy="6843562"/>
          </a:xfrm>
        </p:spPr>
      </p:pic>
    </p:spTree>
    <p:extLst>
      <p:ext uri="{BB962C8B-B14F-4D97-AF65-F5344CB8AC3E}">
        <p14:creationId xmlns:p14="http://schemas.microsoft.com/office/powerpoint/2010/main" val="63896470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665E7D-BF59-405B-BD6D-3282F32D309B}"/>
              </a:ext>
            </a:extLst>
          </p:cNvPr>
          <p:cNvSpPr>
            <a:spLocks noGrp="1"/>
          </p:cNvSpPr>
          <p:nvPr>
            <p:ph type="title"/>
          </p:nvPr>
        </p:nvSpPr>
        <p:spPr>
          <a:xfrm>
            <a:off x="2300438" y="86627"/>
            <a:ext cx="7748337" cy="808522"/>
          </a:xfrm>
        </p:spPr>
        <p:txBody>
          <a:bodyPr>
            <a:normAutofit fontScale="90000"/>
          </a:bodyPr>
          <a:lstStyle/>
          <a:p>
            <a:br>
              <a:rPr lang="en-US" dirty="0"/>
            </a:br>
            <a:br>
              <a:rPr lang="en-US" dirty="0"/>
            </a:br>
            <a:br>
              <a:rPr lang="en-US" dirty="0"/>
            </a:br>
            <a:br>
              <a:rPr lang="en-US" dirty="0"/>
            </a:br>
            <a:br>
              <a:rPr lang="en-US" dirty="0"/>
            </a:br>
            <a:br>
              <a:rPr lang="en-US" dirty="0"/>
            </a:br>
            <a:r>
              <a:rPr lang="en-US" dirty="0"/>
              <a:t>Implementation</a:t>
            </a:r>
            <a:endParaRPr lang="en-IN" dirty="0"/>
          </a:p>
        </p:txBody>
      </p:sp>
      <p:pic>
        <p:nvPicPr>
          <p:cNvPr id="7" name="Content Placeholder 6">
            <a:extLst>
              <a:ext uri="{FF2B5EF4-FFF2-40B4-BE49-F238E27FC236}">
                <a16:creationId xmlns:a16="http://schemas.microsoft.com/office/drawing/2014/main" id="{77E201DC-675A-47C0-924B-1D746932663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57113" y="885524"/>
            <a:ext cx="10373896" cy="5835316"/>
          </a:xfrm>
        </p:spPr>
      </p:pic>
    </p:spTree>
    <p:extLst>
      <p:ext uri="{BB962C8B-B14F-4D97-AF65-F5344CB8AC3E}">
        <p14:creationId xmlns:p14="http://schemas.microsoft.com/office/powerpoint/2010/main" val="329664417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80000"/>
                <a:lumMod val="80000"/>
              </a:schemeClr>
              <a:schemeClr val="bg2">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7BECCD-8EBE-47C2-8980-38A44C638C00}"/>
              </a:ext>
            </a:extLst>
          </p:cNvPr>
          <p:cNvSpPr>
            <a:spLocks noGrp="1"/>
          </p:cNvSpPr>
          <p:nvPr>
            <p:ph type="title"/>
          </p:nvPr>
        </p:nvSpPr>
        <p:spPr>
          <a:xfrm>
            <a:off x="-721894" y="2271562"/>
            <a:ext cx="12368462" cy="4716379"/>
          </a:xfrm>
        </p:spPr>
        <p:txBody>
          <a:bodyPr vert="horz" lIns="91440" tIns="45720" rIns="91440" bIns="45720" rtlCol="0" anchor="ctr">
            <a:normAutofit/>
          </a:bodyPr>
          <a:lstStyle/>
          <a:p>
            <a:pPr algn="ctr"/>
            <a:endParaRPr lang="en-US" sz="6600" b="1" dirty="0"/>
          </a:p>
        </p:txBody>
      </p:sp>
      <p:pic>
        <p:nvPicPr>
          <p:cNvPr id="4" name="Picture 3">
            <a:extLst>
              <a:ext uri="{FF2B5EF4-FFF2-40B4-BE49-F238E27FC236}">
                <a16:creationId xmlns:a16="http://schemas.microsoft.com/office/drawing/2014/main" id="{0CD707B9-4B2C-4645-A26C-ED6552426ECC}"/>
              </a:ext>
            </a:extLst>
          </p:cNvPr>
          <p:cNvPicPr>
            <a:picLocks noChangeAspect="1"/>
          </p:cNvPicPr>
          <p:nvPr/>
        </p:nvPicPr>
        <p:blipFill rotWithShape="1">
          <a:blip r:embed="rId3">
            <a:extLst>
              <a:ext uri="{28A0092B-C50C-407E-A947-70E740481C1C}">
                <a14:useLocalDpi xmlns:a14="http://schemas.microsoft.com/office/drawing/2010/main" val="0"/>
              </a:ext>
            </a:extLst>
          </a:blip>
          <a:srcRect l="19737" t="31228" r="38184" b="15509"/>
          <a:stretch/>
        </p:blipFill>
        <p:spPr>
          <a:xfrm>
            <a:off x="0" y="1"/>
            <a:ext cx="12192000" cy="6858000"/>
          </a:xfrm>
          <a:prstGeom prst="rect">
            <a:avLst/>
          </a:prstGeom>
        </p:spPr>
      </p:pic>
    </p:spTree>
    <p:extLst>
      <p:ext uri="{BB962C8B-B14F-4D97-AF65-F5344CB8AC3E}">
        <p14:creationId xmlns:p14="http://schemas.microsoft.com/office/powerpoint/2010/main" val="83393140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nodePh="1">
                                  <p:stCondLst>
                                    <p:cond delay="0"/>
                                  </p:stCondLst>
                                  <p:endCondLst>
                                    <p:cond evt="begin" delay="0">
                                      <p:tn val="5"/>
                                    </p:cond>
                                  </p:end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80000"/>
                <a:lumMod val="80000"/>
              </a:schemeClr>
              <a:schemeClr val="bg2">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5AFE30-908B-465A-8ED2-A98045D2E0BA}"/>
              </a:ext>
            </a:extLst>
          </p:cNvPr>
          <p:cNvSpPr>
            <a:spLocks noGrp="1"/>
          </p:cNvSpPr>
          <p:nvPr>
            <p:ph type="title"/>
          </p:nvPr>
        </p:nvSpPr>
        <p:spPr>
          <a:xfrm>
            <a:off x="913795" y="609600"/>
            <a:ext cx="5978072" cy="970450"/>
          </a:xfrm>
        </p:spPr>
        <p:txBody>
          <a:bodyPr>
            <a:normAutofit/>
          </a:bodyPr>
          <a:lstStyle/>
          <a:p>
            <a:pPr algn="ctr"/>
            <a:r>
              <a:rPr lang="en-US" b="1" dirty="0">
                <a:latin typeface="Algerian" panose="04020705040A02060702" pitchFamily="82" charset="0"/>
              </a:rPr>
              <a:t>Project Objectives</a:t>
            </a:r>
            <a:endParaRPr lang="en-IN" b="1" dirty="0">
              <a:latin typeface="Algerian" panose="04020705040A02060702" pitchFamily="82" charset="0"/>
            </a:endParaRPr>
          </a:p>
        </p:txBody>
      </p:sp>
      <p:sp>
        <p:nvSpPr>
          <p:cNvPr id="3" name="Content Placeholder 2">
            <a:extLst>
              <a:ext uri="{FF2B5EF4-FFF2-40B4-BE49-F238E27FC236}">
                <a16:creationId xmlns:a16="http://schemas.microsoft.com/office/drawing/2014/main" id="{7DD3235E-ED1D-4602-A9C0-6BDCC347781C}"/>
              </a:ext>
            </a:extLst>
          </p:cNvPr>
          <p:cNvSpPr>
            <a:spLocks noGrp="1"/>
          </p:cNvSpPr>
          <p:nvPr>
            <p:ph idx="1"/>
          </p:nvPr>
        </p:nvSpPr>
        <p:spPr>
          <a:xfrm>
            <a:off x="913795" y="2492944"/>
            <a:ext cx="5978072" cy="3866048"/>
          </a:xfrm>
        </p:spPr>
        <p:txBody>
          <a:bodyPr anchor="ctr">
            <a:normAutofit/>
          </a:bodyPr>
          <a:lstStyle/>
          <a:p>
            <a:pPr marL="379800">
              <a:buClr>
                <a:srgbClr val="CED42A"/>
              </a:buClr>
              <a:buFont typeface="Wingdings" panose="05000000000000000000" pitchFamily="2" charset="2"/>
              <a:buChar char="ü"/>
            </a:pPr>
            <a:r>
              <a:rPr lang="en-US" sz="2000" dirty="0">
                <a:solidFill>
                  <a:schemeClr val="accent6">
                    <a:lumMod val="75000"/>
                  </a:schemeClr>
                </a:solidFill>
                <a:latin typeface="Times New Roman" panose="02020603050405020304" pitchFamily="18" charset="0"/>
                <a:cs typeface="Times New Roman" panose="02020603050405020304" pitchFamily="18" charset="0"/>
              </a:rPr>
              <a:t>The overall objective of this project is to write a                                             program that will identify a plant diseases and                                                      give information about their cure .</a:t>
            </a:r>
          </a:p>
          <a:p>
            <a:pPr marL="379800">
              <a:buClr>
                <a:srgbClr val="CED42A"/>
              </a:buClr>
              <a:buFont typeface="Wingdings" panose="05000000000000000000" pitchFamily="2" charset="2"/>
              <a:buChar char="ü"/>
            </a:pPr>
            <a:r>
              <a:rPr lang="en-US" sz="2000" dirty="0">
                <a:solidFill>
                  <a:schemeClr val="accent6">
                    <a:lumMod val="75000"/>
                  </a:schemeClr>
                </a:solidFill>
                <a:latin typeface="Times New Roman" panose="02020603050405020304" pitchFamily="18" charset="0"/>
                <a:cs typeface="Times New Roman" panose="02020603050405020304" pitchFamily="18" charset="0"/>
              </a:rPr>
              <a:t>In this project we will design a deep learning                                               model using CNN technique for recognition                                            of plant disease. </a:t>
            </a:r>
          </a:p>
          <a:p>
            <a:pPr marL="379800">
              <a:buClr>
                <a:srgbClr val="CED42A"/>
              </a:buClr>
              <a:buFont typeface="Wingdings" panose="05000000000000000000" pitchFamily="2" charset="2"/>
              <a:buChar char="ü"/>
            </a:pPr>
            <a:endParaRPr lang="en-US" sz="2000" dirty="0">
              <a:latin typeface="Times New Roman" panose="02020603050405020304" pitchFamily="18" charset="0"/>
              <a:cs typeface="Times New Roman" panose="02020603050405020304" pitchFamily="18" charset="0"/>
            </a:endParaRPr>
          </a:p>
          <a:p>
            <a:pPr marL="36900" indent="0">
              <a:buClr>
                <a:srgbClr val="CED42A"/>
              </a:buClr>
              <a:buNone/>
            </a:pPr>
            <a:endParaRPr lang="en-IN" dirty="0"/>
          </a:p>
        </p:txBody>
      </p:sp>
      <p:pic>
        <p:nvPicPr>
          <p:cNvPr id="12" name="Picture 11" descr="A picture containing plant, green, leaf, tree&#10;&#10;Description automatically generated">
            <a:extLst>
              <a:ext uri="{FF2B5EF4-FFF2-40B4-BE49-F238E27FC236}">
                <a16:creationId xmlns:a16="http://schemas.microsoft.com/office/drawing/2014/main" id="{24B61B68-ADB9-4E1A-8CEC-BA98C1954F6F}"/>
              </a:ext>
            </a:extLst>
          </p:cNvPr>
          <p:cNvPicPr>
            <a:picLocks noChangeAspect="1"/>
          </p:cNvPicPr>
          <p:nvPr/>
        </p:nvPicPr>
        <p:blipFill rotWithShape="1">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l="18919" r="28821" b="1"/>
          <a:stretch/>
        </p:blipFill>
        <p:spPr>
          <a:xfrm>
            <a:off x="7552945" y="643465"/>
            <a:ext cx="3995592" cy="5051384"/>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40891842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1"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 calcmode="lin" valueType="num">
                                      <p:cBhvr>
                                        <p:cTn id="12" dur="1000" fill="hold"/>
                                        <p:tgtEl>
                                          <p:spTgt spid="3">
                                            <p:txEl>
                                              <p:pRg st="0" end="0"/>
                                            </p:txEl>
                                          </p:spTgt>
                                        </p:tgtEl>
                                        <p:attrNameLst>
                                          <p:attrName>ppt_w</p:attrName>
                                        </p:attrNameLst>
                                      </p:cBhvr>
                                      <p:tavLst>
                                        <p:tav tm="0">
                                          <p:val>
                                            <p:fltVal val="0"/>
                                          </p:val>
                                        </p:tav>
                                        <p:tav tm="100000">
                                          <p:val>
                                            <p:strVal val="#ppt_w"/>
                                          </p:val>
                                        </p:tav>
                                      </p:tavLst>
                                    </p:anim>
                                    <p:anim calcmode="lin" valueType="num">
                                      <p:cBhvr>
                                        <p:cTn id="13" dur="1000" fill="hold"/>
                                        <p:tgtEl>
                                          <p:spTgt spid="3">
                                            <p:txEl>
                                              <p:pRg st="0" end="0"/>
                                            </p:txEl>
                                          </p:spTgt>
                                        </p:tgtEl>
                                        <p:attrNameLst>
                                          <p:attrName>ppt_h</p:attrName>
                                        </p:attrNameLst>
                                      </p:cBhvr>
                                      <p:tavLst>
                                        <p:tav tm="0">
                                          <p:val>
                                            <p:fltVal val="0"/>
                                          </p:val>
                                        </p:tav>
                                        <p:tav tm="100000">
                                          <p:val>
                                            <p:strVal val="#ppt_h"/>
                                          </p:val>
                                        </p:tav>
                                      </p:tavLst>
                                    </p:anim>
                                    <p:anim calcmode="lin" valueType="num">
                                      <p:cBhvr>
                                        <p:cTn id="14" dur="1000" fill="hold"/>
                                        <p:tgtEl>
                                          <p:spTgt spid="3">
                                            <p:txEl>
                                              <p:pRg st="0" end="0"/>
                                            </p:txEl>
                                          </p:spTgt>
                                        </p:tgtEl>
                                        <p:attrNameLst>
                                          <p:attrName>style.rotation</p:attrName>
                                        </p:attrNameLst>
                                      </p:cBhvr>
                                      <p:tavLst>
                                        <p:tav tm="0">
                                          <p:val>
                                            <p:fltVal val="90"/>
                                          </p:val>
                                        </p:tav>
                                        <p:tav tm="100000">
                                          <p:val>
                                            <p:fltVal val="0"/>
                                          </p:val>
                                        </p:tav>
                                      </p:tavLst>
                                    </p:anim>
                                    <p:animEffect transition="in" filter="fade">
                                      <p:cBhvr>
                                        <p:cTn id="15" dur="1000"/>
                                        <p:tgtEl>
                                          <p:spTgt spid="3">
                                            <p:txEl>
                                              <p:pRg st="0" end="0"/>
                                            </p:txEl>
                                          </p:spTgt>
                                        </p:tgtEl>
                                      </p:cBhvr>
                                    </p:animEffect>
                                  </p:childTnLst>
                                </p:cTn>
                              </p:par>
                              <p:par>
                                <p:cTn id="16" presetID="31" presetClass="entr" presetSubtype="0" fill="hold" nodeType="with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 calcmode="lin" valueType="num">
                                      <p:cBhvr>
                                        <p:cTn id="18" dur="1000" fill="hold"/>
                                        <p:tgtEl>
                                          <p:spTgt spid="3">
                                            <p:txEl>
                                              <p:pRg st="1" end="1"/>
                                            </p:txEl>
                                          </p:spTgt>
                                        </p:tgtEl>
                                        <p:attrNameLst>
                                          <p:attrName>ppt_w</p:attrName>
                                        </p:attrNameLst>
                                      </p:cBhvr>
                                      <p:tavLst>
                                        <p:tav tm="0">
                                          <p:val>
                                            <p:fltVal val="0"/>
                                          </p:val>
                                        </p:tav>
                                        <p:tav tm="100000">
                                          <p:val>
                                            <p:strVal val="#ppt_w"/>
                                          </p:val>
                                        </p:tav>
                                      </p:tavLst>
                                    </p:anim>
                                    <p:anim calcmode="lin" valueType="num">
                                      <p:cBhvr>
                                        <p:cTn id="19" dur="1000" fill="hold"/>
                                        <p:tgtEl>
                                          <p:spTgt spid="3">
                                            <p:txEl>
                                              <p:pRg st="1" end="1"/>
                                            </p:txEl>
                                          </p:spTgt>
                                        </p:tgtEl>
                                        <p:attrNameLst>
                                          <p:attrName>ppt_h</p:attrName>
                                        </p:attrNameLst>
                                      </p:cBhvr>
                                      <p:tavLst>
                                        <p:tav tm="0">
                                          <p:val>
                                            <p:fltVal val="0"/>
                                          </p:val>
                                        </p:tav>
                                        <p:tav tm="100000">
                                          <p:val>
                                            <p:strVal val="#ppt_h"/>
                                          </p:val>
                                        </p:tav>
                                      </p:tavLst>
                                    </p:anim>
                                    <p:anim calcmode="lin" valueType="num">
                                      <p:cBhvr>
                                        <p:cTn id="20" dur="1000" fill="hold"/>
                                        <p:tgtEl>
                                          <p:spTgt spid="3">
                                            <p:txEl>
                                              <p:pRg st="1" end="1"/>
                                            </p:txEl>
                                          </p:spTgt>
                                        </p:tgtEl>
                                        <p:attrNameLst>
                                          <p:attrName>style.rotation</p:attrName>
                                        </p:attrNameLst>
                                      </p:cBhvr>
                                      <p:tavLst>
                                        <p:tav tm="0">
                                          <p:val>
                                            <p:fltVal val="90"/>
                                          </p:val>
                                        </p:tav>
                                        <p:tav tm="100000">
                                          <p:val>
                                            <p:fltVal val="0"/>
                                          </p:val>
                                        </p:tav>
                                      </p:tavLst>
                                    </p:anim>
                                    <p:animEffect transition="in" filter="fade">
                                      <p:cBhvr>
                                        <p:cTn id="21" dur="10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73427D-7F43-4475-9663-07F6C976E97A}"/>
              </a:ext>
            </a:extLst>
          </p:cNvPr>
          <p:cNvSpPr>
            <a:spLocks noGrp="1"/>
          </p:cNvSpPr>
          <p:nvPr>
            <p:ph type="title"/>
          </p:nvPr>
        </p:nvSpPr>
        <p:spPr>
          <a:xfrm>
            <a:off x="1854200" y="558800"/>
            <a:ext cx="9213563" cy="1009314"/>
          </a:xfrm>
        </p:spPr>
        <p:txBody>
          <a:bodyPr/>
          <a:lstStyle/>
          <a:p>
            <a:endParaRPr lang="en-IN" dirty="0">
              <a:solidFill>
                <a:schemeClr val="tx1"/>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AF22E93E-1044-41AE-844C-020680EB4F48}"/>
              </a:ext>
            </a:extLst>
          </p:cNvPr>
          <p:cNvSpPr>
            <a:spLocks noGrp="1"/>
          </p:cNvSpPr>
          <p:nvPr>
            <p:ph idx="1"/>
          </p:nvPr>
        </p:nvSpPr>
        <p:spPr>
          <a:xfrm>
            <a:off x="1854200" y="1384300"/>
            <a:ext cx="9005519" cy="3495264"/>
          </a:xfrm>
        </p:spPr>
        <p:txBody>
          <a:bodyPr>
            <a:normAutofit/>
          </a:bodyPr>
          <a:lstStyle/>
          <a:p>
            <a:pPr marL="36900" indent="0">
              <a:buNone/>
            </a:pPr>
            <a:endParaRPr lang="en-US" sz="2200" dirty="0"/>
          </a:p>
        </p:txBody>
      </p:sp>
      <p:pic>
        <p:nvPicPr>
          <p:cNvPr id="2052" name="Picture 4">
            <a:extLst>
              <a:ext uri="{FF2B5EF4-FFF2-40B4-BE49-F238E27FC236}">
                <a16:creationId xmlns:a16="http://schemas.microsoft.com/office/drawing/2014/main" id="{AD3B8A4B-A850-4CA3-8DD6-E0A98D98A91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9353" y="610648"/>
            <a:ext cx="11193294" cy="43358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2691648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2052"/>
                                        </p:tgtEl>
                                        <p:attrNameLst>
                                          <p:attrName>style.visibility</p:attrName>
                                        </p:attrNameLst>
                                      </p:cBhvr>
                                      <p:to>
                                        <p:strVal val="visible"/>
                                      </p:to>
                                    </p:set>
                                    <p:anim calcmode="lin" valueType="num">
                                      <p:cBhvr additive="base">
                                        <p:cTn id="12" dur="500" fill="hold"/>
                                        <p:tgtEl>
                                          <p:spTgt spid="2052"/>
                                        </p:tgtEl>
                                        <p:attrNameLst>
                                          <p:attrName>ppt_x</p:attrName>
                                        </p:attrNameLst>
                                      </p:cBhvr>
                                      <p:tavLst>
                                        <p:tav tm="0">
                                          <p:val>
                                            <p:strVal val="#ppt_x"/>
                                          </p:val>
                                        </p:tav>
                                        <p:tav tm="100000">
                                          <p:val>
                                            <p:strVal val="#ppt_x"/>
                                          </p:val>
                                        </p:tav>
                                      </p:tavLst>
                                    </p:anim>
                                    <p:anim calcmode="lin" valueType="num">
                                      <p:cBhvr additive="base">
                                        <p:cTn id="13" dur="500" fill="hold"/>
                                        <p:tgtEl>
                                          <p:spTgt spid="205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1B24D6-CDE7-4715-8632-CA17853766D1}"/>
              </a:ext>
            </a:extLst>
          </p:cNvPr>
          <p:cNvSpPr>
            <a:spLocks noGrp="1"/>
          </p:cNvSpPr>
          <p:nvPr>
            <p:ph type="title"/>
          </p:nvPr>
        </p:nvSpPr>
        <p:spPr>
          <a:xfrm>
            <a:off x="1534696" y="804519"/>
            <a:ext cx="9520158" cy="833781"/>
          </a:xfrm>
        </p:spPr>
        <p:txBody>
          <a:bodyPr/>
          <a:lstStyle/>
          <a:p>
            <a:r>
              <a:rPr lang="en-US" sz="4000" dirty="0">
                <a:latin typeface="Algerian" panose="04020705040A02060702" pitchFamily="82" charset="0"/>
                <a:cs typeface="+mj-cs"/>
              </a:rPr>
              <a:t>Implementation Details</a:t>
            </a:r>
            <a:endParaRPr lang="en-IN" dirty="0">
              <a:latin typeface="Algerian" panose="04020705040A02060702" pitchFamily="82" charset="0"/>
            </a:endParaRPr>
          </a:p>
        </p:txBody>
      </p:sp>
      <p:sp>
        <p:nvSpPr>
          <p:cNvPr id="3" name="Content Placeholder 2">
            <a:extLst>
              <a:ext uri="{FF2B5EF4-FFF2-40B4-BE49-F238E27FC236}">
                <a16:creationId xmlns:a16="http://schemas.microsoft.com/office/drawing/2014/main" id="{01BC4641-E051-4D5D-8890-59F33732DA69}"/>
              </a:ext>
            </a:extLst>
          </p:cNvPr>
          <p:cNvSpPr>
            <a:spLocks noGrp="1"/>
          </p:cNvSpPr>
          <p:nvPr>
            <p:ph idx="1"/>
          </p:nvPr>
        </p:nvSpPr>
        <p:spPr/>
        <p:txBody>
          <a:bodyPr>
            <a:normAutofit/>
          </a:bodyPr>
          <a:lstStyle/>
          <a:p>
            <a:pPr marL="36900" indent="0">
              <a:buNone/>
            </a:pPr>
            <a:r>
              <a:rPr lang="en-IN" b="1" dirty="0"/>
              <a:t>Hardware Required:</a:t>
            </a:r>
          </a:p>
          <a:p>
            <a:pPr>
              <a:buFont typeface="Wingdings" panose="05000000000000000000" pitchFamily="2" charset="2"/>
              <a:buChar char="q"/>
            </a:pPr>
            <a:r>
              <a:rPr lang="en-IN" dirty="0"/>
              <a:t>Intel core i5 or more</a:t>
            </a:r>
          </a:p>
          <a:p>
            <a:pPr>
              <a:buFont typeface="Wingdings" panose="05000000000000000000" pitchFamily="2" charset="2"/>
              <a:buChar char="q"/>
            </a:pPr>
            <a:r>
              <a:rPr lang="en-IN" dirty="0"/>
              <a:t>RAM 8GB</a:t>
            </a:r>
          </a:p>
          <a:p>
            <a:pPr marL="36900" indent="0">
              <a:buNone/>
            </a:pPr>
            <a:endParaRPr lang="en-IN" dirty="0"/>
          </a:p>
          <a:p>
            <a:pPr marL="36900" indent="0">
              <a:buNone/>
            </a:pPr>
            <a:r>
              <a:rPr lang="en-IN" b="1" dirty="0"/>
              <a:t>Software/Libraries Required:</a:t>
            </a:r>
          </a:p>
          <a:p>
            <a:pPr>
              <a:buFont typeface="Wingdings" panose="05000000000000000000" pitchFamily="2" charset="2"/>
              <a:buChar char="q"/>
            </a:pPr>
            <a:r>
              <a:rPr lang="en-IN" dirty="0"/>
              <a:t>Flask</a:t>
            </a:r>
          </a:p>
          <a:p>
            <a:pPr>
              <a:buFont typeface="Wingdings" panose="05000000000000000000" pitchFamily="2" charset="2"/>
              <a:buChar char="q"/>
            </a:pPr>
            <a:r>
              <a:rPr lang="en-IN" dirty="0"/>
              <a:t>Visual Studio Code</a:t>
            </a:r>
          </a:p>
          <a:p>
            <a:pPr>
              <a:buFont typeface="Wingdings" panose="05000000000000000000" pitchFamily="2" charset="2"/>
              <a:buChar char="q"/>
            </a:pPr>
            <a:r>
              <a:rPr lang="en-IN" dirty="0" err="1"/>
              <a:t>Keras</a:t>
            </a:r>
            <a:r>
              <a:rPr lang="en-IN" dirty="0"/>
              <a:t> </a:t>
            </a:r>
          </a:p>
          <a:p>
            <a:pPr>
              <a:buFont typeface="Wingdings" panose="05000000000000000000" pitchFamily="2" charset="2"/>
              <a:buChar char="q"/>
            </a:pPr>
            <a:r>
              <a:rPr lang="en-IN" dirty="0"/>
              <a:t>TensorFlow</a:t>
            </a:r>
          </a:p>
          <a:p>
            <a:pPr marL="36900" indent="0">
              <a:buNone/>
            </a:pPr>
            <a:endParaRPr lang="en-IN" dirty="0"/>
          </a:p>
        </p:txBody>
      </p:sp>
    </p:spTree>
    <p:extLst>
      <p:ext uri="{BB962C8B-B14F-4D97-AF65-F5344CB8AC3E}">
        <p14:creationId xmlns:p14="http://schemas.microsoft.com/office/powerpoint/2010/main" val="6005653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 calcmode="lin" valueType="num">
                                      <p:cBhvr additive="base">
                                        <p:cTn id="12"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4" presetID="2" presetClass="entr" presetSubtype="4" fill="hold" nodeType="with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 calcmode="lin" valueType="num">
                                      <p:cBhvr additive="base">
                                        <p:cTn id="16"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7"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500"/>
                                        <p:tgtEl>
                                          <p:spTgt spid="3">
                                            <p:txEl>
                                              <p:pRg st="4" end="4"/>
                                            </p:txEl>
                                          </p:spTgt>
                                        </p:tgtEl>
                                      </p:cBhvr>
                                    </p:animEffect>
                                  </p:childTnLst>
                                </p:cTn>
                              </p:par>
                              <p:par>
                                <p:cTn id="23" presetID="2" presetClass="entr" presetSubtype="4" fill="hold" nodeType="with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 calcmode="lin" valueType="num">
                                      <p:cBhvr additive="base">
                                        <p:cTn id="25"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5" end="5"/>
                                            </p:txEl>
                                          </p:spTgt>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 calcmode="lin" valueType="num">
                                      <p:cBhvr additive="base">
                                        <p:cTn id="29"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
                                            <p:txEl>
                                              <p:pRg st="6" end="6"/>
                                            </p:txEl>
                                          </p:spTgt>
                                        </p:tgtEl>
                                        <p:attrNameLst>
                                          <p:attrName>ppt_y</p:attrName>
                                        </p:attrNameLst>
                                      </p:cBhvr>
                                      <p:tavLst>
                                        <p:tav tm="0">
                                          <p:val>
                                            <p:strVal val="1+#ppt_h/2"/>
                                          </p:val>
                                        </p:tav>
                                        <p:tav tm="100000">
                                          <p:val>
                                            <p:strVal val="#ppt_y"/>
                                          </p:val>
                                        </p:tav>
                                      </p:tavLst>
                                    </p:anim>
                                  </p:childTnLst>
                                </p:cTn>
                              </p:par>
                              <p:par>
                                <p:cTn id="31" presetID="2" presetClass="entr" presetSubtype="4" fill="hold" nodeType="withEffect">
                                  <p:stCondLst>
                                    <p:cond delay="0"/>
                                  </p:stCondLst>
                                  <p:childTnLst>
                                    <p:set>
                                      <p:cBhvr>
                                        <p:cTn id="32" dur="1" fill="hold">
                                          <p:stCondLst>
                                            <p:cond delay="0"/>
                                          </p:stCondLst>
                                        </p:cTn>
                                        <p:tgtEl>
                                          <p:spTgt spid="3">
                                            <p:txEl>
                                              <p:pRg st="7" end="7"/>
                                            </p:txEl>
                                          </p:spTgt>
                                        </p:tgtEl>
                                        <p:attrNameLst>
                                          <p:attrName>style.visibility</p:attrName>
                                        </p:attrNameLst>
                                      </p:cBhvr>
                                      <p:to>
                                        <p:strVal val="visible"/>
                                      </p:to>
                                    </p:set>
                                    <p:anim calcmode="lin" valueType="num">
                                      <p:cBhvr additive="base">
                                        <p:cTn id="33"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3">
                                            <p:txEl>
                                              <p:pRg st="7" end="7"/>
                                            </p:txEl>
                                          </p:spTgt>
                                        </p:tgtEl>
                                        <p:attrNameLst>
                                          <p:attrName>ppt_y</p:attrName>
                                        </p:attrNameLst>
                                      </p:cBhvr>
                                      <p:tavLst>
                                        <p:tav tm="0">
                                          <p:val>
                                            <p:strVal val="1+#ppt_h/2"/>
                                          </p:val>
                                        </p:tav>
                                        <p:tav tm="100000">
                                          <p:val>
                                            <p:strVal val="#ppt_y"/>
                                          </p:val>
                                        </p:tav>
                                      </p:tavLst>
                                    </p:anim>
                                  </p:childTnLst>
                                </p:cTn>
                              </p:par>
                              <p:par>
                                <p:cTn id="35" presetID="2" presetClass="entr" presetSubtype="4" fill="hold" nodeType="with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 calcmode="lin" valueType="num">
                                      <p:cBhvr additive="base">
                                        <p:cTn id="37"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A31FA7-2BE1-4665-9B12-3BB7833A1993}"/>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Dataset</a:t>
            </a:r>
            <a:r>
              <a:rPr lang="en-US" sz="4000" dirty="0">
                <a:latin typeface="Times New Roman" panose="02020603050405020304" pitchFamily="18" charset="0"/>
                <a:cs typeface="Times New Roman" panose="02020603050405020304" pitchFamily="18" charset="0"/>
              </a:rPr>
              <a:t> Description</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C01B74F7-BC9C-484E-8E0D-4F19660BAC82}"/>
              </a:ext>
            </a:extLst>
          </p:cNvPr>
          <p:cNvSpPr>
            <a:spLocks noGrp="1"/>
          </p:cNvSpPr>
          <p:nvPr>
            <p:ph idx="1"/>
          </p:nvPr>
        </p:nvSpPr>
        <p:spPr>
          <a:xfrm>
            <a:off x="786865" y="1710891"/>
            <a:ext cx="9872871" cy="4038600"/>
          </a:xfrm>
        </p:spPr>
        <p:txBody>
          <a:bodyPr/>
          <a:lstStyle/>
          <a:p>
            <a:pPr marL="36900" indent="0">
              <a:buNone/>
            </a:pPr>
            <a:r>
              <a:rPr lang="en-US" dirty="0"/>
              <a:t>Dataset used contains images of healthy as well as diseased plant leaves. There are around 42,ooo  images, which are used for training model. </a:t>
            </a:r>
          </a:p>
        </p:txBody>
      </p:sp>
      <p:pic>
        <p:nvPicPr>
          <p:cNvPr id="1032" name="Picture 8">
            <a:extLst>
              <a:ext uri="{FF2B5EF4-FFF2-40B4-BE49-F238E27FC236}">
                <a16:creationId xmlns:a16="http://schemas.microsoft.com/office/drawing/2014/main" id="{F6FBE9BF-A6F6-4270-8F78-71D23AA0269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5400000">
            <a:off x="3238387" y="1897342"/>
            <a:ext cx="4395788" cy="51839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103990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36FDAA-95D6-419D-99EF-50339CD81005}"/>
              </a:ext>
            </a:extLst>
          </p:cNvPr>
          <p:cNvSpPr>
            <a:spLocks noGrp="1"/>
          </p:cNvSpPr>
          <p:nvPr>
            <p:ph type="title"/>
          </p:nvPr>
        </p:nvSpPr>
        <p:spPr/>
        <p:txBody>
          <a:bodyPr/>
          <a:lstStyle/>
          <a:p>
            <a:endParaRPr lang="en-IN" dirty="0">
              <a:latin typeface="Algerian" panose="04020705040A02060702" pitchFamily="82" charset="0"/>
            </a:endParaRPr>
          </a:p>
        </p:txBody>
      </p:sp>
      <p:sp>
        <p:nvSpPr>
          <p:cNvPr id="3" name="Content Placeholder 2">
            <a:extLst>
              <a:ext uri="{FF2B5EF4-FFF2-40B4-BE49-F238E27FC236}">
                <a16:creationId xmlns:a16="http://schemas.microsoft.com/office/drawing/2014/main" id="{EFFBA5F2-F89A-4B88-9AA3-4D73650EBF30}"/>
              </a:ext>
            </a:extLst>
          </p:cNvPr>
          <p:cNvSpPr>
            <a:spLocks noGrp="1"/>
          </p:cNvSpPr>
          <p:nvPr>
            <p:ph idx="1"/>
          </p:nvPr>
        </p:nvSpPr>
        <p:spPr>
          <a:xfrm>
            <a:off x="10648" y="1375863"/>
            <a:ext cx="12181352" cy="5575353"/>
          </a:xfrm>
        </p:spPr>
        <p:txBody>
          <a:bodyPr/>
          <a:lstStyle/>
          <a:p>
            <a:pPr marL="36900" indent="0">
              <a:buNone/>
            </a:pPr>
            <a:r>
              <a:rPr lang="en-US" dirty="0"/>
              <a:t> </a:t>
            </a:r>
            <a:endParaRPr lang="en-IN" dirty="0"/>
          </a:p>
        </p:txBody>
      </p:sp>
      <p:pic>
        <p:nvPicPr>
          <p:cNvPr id="7" name="Picture 6">
            <a:extLst>
              <a:ext uri="{FF2B5EF4-FFF2-40B4-BE49-F238E27FC236}">
                <a16:creationId xmlns:a16="http://schemas.microsoft.com/office/drawing/2014/main" id="{121A1DE9-713C-4B54-8C07-D326141268B3}"/>
              </a:ext>
            </a:extLst>
          </p:cNvPr>
          <p:cNvPicPr>
            <a:picLocks noChangeAspect="1"/>
          </p:cNvPicPr>
          <p:nvPr/>
        </p:nvPicPr>
        <p:blipFill rotWithShape="1">
          <a:blip r:embed="rId2">
            <a:extLst>
              <a:ext uri="{28A0092B-C50C-407E-A947-70E740481C1C}">
                <a14:useLocalDpi xmlns:a14="http://schemas.microsoft.com/office/drawing/2010/main" val="0"/>
              </a:ext>
            </a:extLst>
          </a:blip>
          <a:srcRect l="14088" t="11218" r="1090" b="16040"/>
          <a:stretch/>
        </p:blipFill>
        <p:spPr>
          <a:xfrm>
            <a:off x="361949" y="276225"/>
            <a:ext cx="5662283" cy="3276600"/>
          </a:xfrm>
          <a:prstGeom prst="rect">
            <a:avLst/>
          </a:prstGeom>
        </p:spPr>
      </p:pic>
      <p:pic>
        <p:nvPicPr>
          <p:cNvPr id="6" name="Picture 5">
            <a:extLst>
              <a:ext uri="{FF2B5EF4-FFF2-40B4-BE49-F238E27FC236}">
                <a16:creationId xmlns:a16="http://schemas.microsoft.com/office/drawing/2014/main" id="{A5D12F4A-D29D-4367-9D97-CF219C11CDEE}"/>
              </a:ext>
            </a:extLst>
          </p:cNvPr>
          <p:cNvPicPr>
            <a:picLocks noChangeAspect="1"/>
          </p:cNvPicPr>
          <p:nvPr/>
        </p:nvPicPr>
        <p:blipFill rotWithShape="1">
          <a:blip r:embed="rId3">
            <a:extLst>
              <a:ext uri="{28A0092B-C50C-407E-A947-70E740481C1C}">
                <a14:useLocalDpi xmlns:a14="http://schemas.microsoft.com/office/drawing/2010/main" val="0"/>
              </a:ext>
            </a:extLst>
          </a:blip>
          <a:srcRect l="13475" t="10031" b="17414"/>
          <a:stretch/>
        </p:blipFill>
        <p:spPr>
          <a:xfrm>
            <a:off x="5676900" y="3487014"/>
            <a:ext cx="6270780" cy="3094761"/>
          </a:xfrm>
          <a:prstGeom prst="rect">
            <a:avLst/>
          </a:prstGeom>
        </p:spPr>
      </p:pic>
      <p:sp>
        <p:nvSpPr>
          <p:cNvPr id="4" name="Rectangle 3">
            <a:extLst>
              <a:ext uri="{FF2B5EF4-FFF2-40B4-BE49-F238E27FC236}">
                <a16:creationId xmlns:a16="http://schemas.microsoft.com/office/drawing/2014/main" id="{DDAC03E9-FF47-4E91-960D-413C97F5DB93}"/>
              </a:ext>
            </a:extLst>
          </p:cNvPr>
          <p:cNvSpPr/>
          <p:nvPr/>
        </p:nvSpPr>
        <p:spPr>
          <a:xfrm>
            <a:off x="6840907" y="1580050"/>
            <a:ext cx="3609975" cy="894250"/>
          </a:xfrm>
          <a:prstGeom prst="rect">
            <a:avLst/>
          </a:prstGeom>
          <a:solidFill>
            <a:schemeClr val="accent4">
              <a:lumMod val="20000"/>
              <a:lumOff val="80000"/>
            </a:schemeClr>
          </a:solidFill>
          <a:ln>
            <a:solidFill>
              <a:srgbClr val="00B0F0"/>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dirty="0"/>
              <a:t>Leaf of Diseased Bell-Pepper Plant</a:t>
            </a:r>
          </a:p>
        </p:txBody>
      </p:sp>
      <p:sp>
        <p:nvSpPr>
          <p:cNvPr id="5" name="Rectangle 4">
            <a:extLst>
              <a:ext uri="{FF2B5EF4-FFF2-40B4-BE49-F238E27FC236}">
                <a16:creationId xmlns:a16="http://schemas.microsoft.com/office/drawing/2014/main" id="{2359133F-06EF-4932-BA94-31A01EF2A6F7}"/>
              </a:ext>
            </a:extLst>
          </p:cNvPr>
          <p:cNvSpPr/>
          <p:nvPr/>
        </p:nvSpPr>
        <p:spPr>
          <a:xfrm>
            <a:off x="1190625" y="4914900"/>
            <a:ext cx="3724275" cy="819150"/>
          </a:xfrm>
          <a:prstGeom prst="rect">
            <a:avLst/>
          </a:prstGeom>
          <a:solidFill>
            <a:schemeClr val="accent4">
              <a:lumMod val="20000"/>
              <a:lumOff val="80000"/>
            </a:schemeClr>
          </a:solidFill>
          <a:ln>
            <a:solidFill>
              <a:srgbClr val="00B0F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Leaf of Healthy Bell-Pepper Plant</a:t>
            </a:r>
          </a:p>
        </p:txBody>
      </p:sp>
      <p:sp>
        <p:nvSpPr>
          <p:cNvPr id="9" name="Arrow: Right 8">
            <a:extLst>
              <a:ext uri="{FF2B5EF4-FFF2-40B4-BE49-F238E27FC236}">
                <a16:creationId xmlns:a16="http://schemas.microsoft.com/office/drawing/2014/main" id="{8934F05C-9A6B-4E85-B423-2B8368C2B3D9}"/>
              </a:ext>
            </a:extLst>
          </p:cNvPr>
          <p:cNvSpPr/>
          <p:nvPr/>
        </p:nvSpPr>
        <p:spPr>
          <a:xfrm>
            <a:off x="5014912" y="5324475"/>
            <a:ext cx="561975" cy="314325"/>
          </a:xfrm>
          <a:prstGeom prst="rightArrow">
            <a:avLst/>
          </a:prstGeom>
          <a:solidFill>
            <a:srgbClr val="00B0F0"/>
          </a:solidFill>
          <a:ln>
            <a:solidFill>
              <a:srgbClr val="00B0F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0" name="Arrow: Left 9">
            <a:extLst>
              <a:ext uri="{FF2B5EF4-FFF2-40B4-BE49-F238E27FC236}">
                <a16:creationId xmlns:a16="http://schemas.microsoft.com/office/drawing/2014/main" id="{AB94DAC5-7C3F-459D-951D-C5D9162733A2}"/>
              </a:ext>
            </a:extLst>
          </p:cNvPr>
          <p:cNvSpPr/>
          <p:nvPr/>
        </p:nvSpPr>
        <p:spPr>
          <a:xfrm>
            <a:off x="6095438" y="1941999"/>
            <a:ext cx="561975" cy="350225"/>
          </a:xfrm>
          <a:prstGeom prst="leftArrow">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310758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2" presetClass="entr" presetSubtype="4" fill="hold" grpId="0" nodeType="click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500" fill="hold"/>
                                        <p:tgtEl>
                                          <p:spTgt spid="5"/>
                                        </p:tgtEl>
                                        <p:attrNameLst>
                                          <p:attrName>ppt_x</p:attrName>
                                        </p:attrNameLst>
                                      </p:cBhvr>
                                      <p:tavLst>
                                        <p:tav tm="0">
                                          <p:val>
                                            <p:strVal val="#ppt_x"/>
                                          </p:val>
                                        </p:tav>
                                        <p:tav tm="100000">
                                          <p:val>
                                            <p:strVal val="#ppt_x"/>
                                          </p:val>
                                        </p:tav>
                                      </p:tavLst>
                                    </p:anim>
                                    <p:anim calcmode="lin" valueType="num">
                                      <p:cBhvr additive="base">
                                        <p:cTn id="17"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9" grpId="0" animBg="1"/>
      <p:bldP spid="10"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366580-B259-4F29-86B3-2CBEC4354970}"/>
              </a:ext>
            </a:extLst>
          </p:cNvPr>
          <p:cNvSpPr>
            <a:spLocks noGrp="1"/>
          </p:cNvSpPr>
          <p:nvPr>
            <p:ph type="title"/>
          </p:nvPr>
        </p:nvSpPr>
        <p:spPr>
          <a:xfrm>
            <a:off x="876075" y="635621"/>
            <a:ext cx="10353762" cy="970450"/>
          </a:xfrm>
        </p:spPr>
        <p:txBody>
          <a:bodyPr/>
          <a:lstStyle/>
          <a:p>
            <a:pPr algn="ctr"/>
            <a:r>
              <a:rPr lang="en-US" dirty="0">
                <a:latin typeface="Javanese Text" panose="02000000000000000000" pitchFamily="2" charset="0"/>
              </a:rPr>
              <a:t>METHODOLOGY</a:t>
            </a:r>
            <a:endParaRPr lang="en-IN" dirty="0">
              <a:latin typeface="Javanese Text" panose="02000000000000000000" pitchFamily="2" charset="0"/>
            </a:endParaRPr>
          </a:p>
        </p:txBody>
      </p:sp>
      <p:sp>
        <p:nvSpPr>
          <p:cNvPr id="3" name="Content Placeholder 2">
            <a:extLst>
              <a:ext uri="{FF2B5EF4-FFF2-40B4-BE49-F238E27FC236}">
                <a16:creationId xmlns:a16="http://schemas.microsoft.com/office/drawing/2014/main" id="{7982DD81-138B-4DC6-AB5F-F865AB537E85}"/>
              </a:ext>
            </a:extLst>
          </p:cNvPr>
          <p:cNvSpPr>
            <a:spLocks noGrp="1"/>
          </p:cNvSpPr>
          <p:nvPr>
            <p:ph idx="1"/>
          </p:nvPr>
        </p:nvSpPr>
        <p:spPr>
          <a:xfrm>
            <a:off x="852791" y="1589134"/>
            <a:ext cx="10353762" cy="4528228"/>
          </a:xfrm>
        </p:spPr>
        <p:txBody>
          <a:bodyPr/>
          <a:lstStyle/>
          <a:p>
            <a:pPr marL="36900" indent="0">
              <a:buNone/>
            </a:pPr>
            <a:r>
              <a:rPr lang="en-US" dirty="0"/>
              <a:t>yes</a:t>
            </a:r>
            <a:endParaRPr lang="en-IN" dirty="0"/>
          </a:p>
        </p:txBody>
      </p:sp>
      <p:sp>
        <p:nvSpPr>
          <p:cNvPr id="4" name="Rectangle 3">
            <a:extLst>
              <a:ext uri="{FF2B5EF4-FFF2-40B4-BE49-F238E27FC236}">
                <a16:creationId xmlns:a16="http://schemas.microsoft.com/office/drawing/2014/main" id="{D8B5A3B6-B03D-42D5-B1A5-323822ADFD44}"/>
              </a:ext>
            </a:extLst>
          </p:cNvPr>
          <p:cNvSpPr/>
          <p:nvPr/>
        </p:nvSpPr>
        <p:spPr>
          <a:xfrm>
            <a:off x="935091" y="1719132"/>
            <a:ext cx="914400" cy="914400"/>
          </a:xfrm>
          <a:prstGeom prst="rect">
            <a:avLst/>
          </a:prstGeom>
          <a:ln/>
        </p:spPr>
        <p:style>
          <a:lnRef idx="0">
            <a:schemeClr val="accent2"/>
          </a:lnRef>
          <a:fillRef idx="3">
            <a:schemeClr val="accent2"/>
          </a:fillRef>
          <a:effectRef idx="3">
            <a:schemeClr val="accent2"/>
          </a:effectRef>
          <a:fontRef idx="minor">
            <a:schemeClr val="lt1"/>
          </a:fontRef>
        </p:style>
        <p:txBody>
          <a:bodyPr rtlCol="0" anchor="ctr"/>
          <a:lstStyle/>
          <a:p>
            <a:pPr algn="ctr"/>
            <a:r>
              <a:rPr lang="en-US" sz="1400" dirty="0"/>
              <a:t>Input test Image</a:t>
            </a:r>
            <a:endParaRPr lang="en-IN" sz="1400" dirty="0"/>
          </a:p>
        </p:txBody>
      </p:sp>
      <p:sp>
        <p:nvSpPr>
          <p:cNvPr id="5" name="Arrow: Right 4">
            <a:extLst>
              <a:ext uri="{FF2B5EF4-FFF2-40B4-BE49-F238E27FC236}">
                <a16:creationId xmlns:a16="http://schemas.microsoft.com/office/drawing/2014/main" id="{CFE31C7C-2B36-498A-9AF6-D931D67429C7}"/>
              </a:ext>
            </a:extLst>
          </p:cNvPr>
          <p:cNvSpPr/>
          <p:nvPr/>
        </p:nvSpPr>
        <p:spPr>
          <a:xfrm>
            <a:off x="1870787" y="2082356"/>
            <a:ext cx="472918" cy="16704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6" name="Rectangle 5">
            <a:extLst>
              <a:ext uri="{FF2B5EF4-FFF2-40B4-BE49-F238E27FC236}">
                <a16:creationId xmlns:a16="http://schemas.microsoft.com/office/drawing/2014/main" id="{A6198BA7-F3C3-4346-9BAA-21BF827C950B}"/>
              </a:ext>
            </a:extLst>
          </p:cNvPr>
          <p:cNvSpPr/>
          <p:nvPr/>
        </p:nvSpPr>
        <p:spPr>
          <a:xfrm>
            <a:off x="2343705" y="1732449"/>
            <a:ext cx="981343" cy="914400"/>
          </a:xfrm>
          <a:prstGeom prst="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US" sz="1400" dirty="0"/>
              <a:t>Preprocessing</a:t>
            </a:r>
            <a:endParaRPr lang="en-IN" sz="1400" dirty="0"/>
          </a:p>
        </p:txBody>
      </p:sp>
      <p:sp>
        <p:nvSpPr>
          <p:cNvPr id="7" name="Arrow: Right 6">
            <a:extLst>
              <a:ext uri="{FF2B5EF4-FFF2-40B4-BE49-F238E27FC236}">
                <a16:creationId xmlns:a16="http://schemas.microsoft.com/office/drawing/2014/main" id="{B355F81B-F574-4B61-9925-4EABD997C007}"/>
              </a:ext>
            </a:extLst>
          </p:cNvPr>
          <p:cNvSpPr/>
          <p:nvPr/>
        </p:nvSpPr>
        <p:spPr>
          <a:xfrm>
            <a:off x="3340405" y="2082356"/>
            <a:ext cx="664752" cy="16704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8" name="Rectangle 7">
            <a:extLst>
              <a:ext uri="{FF2B5EF4-FFF2-40B4-BE49-F238E27FC236}">
                <a16:creationId xmlns:a16="http://schemas.microsoft.com/office/drawing/2014/main" id="{24B2B8F9-F9CD-4672-92E7-5C3BFD087DA1}"/>
              </a:ext>
            </a:extLst>
          </p:cNvPr>
          <p:cNvSpPr/>
          <p:nvPr/>
        </p:nvSpPr>
        <p:spPr>
          <a:xfrm>
            <a:off x="4043624" y="1740343"/>
            <a:ext cx="1256345" cy="943320"/>
          </a:xfrm>
          <a:prstGeom prst="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US" sz="1400" dirty="0"/>
              <a:t>Convert to an array for </a:t>
            </a:r>
            <a:r>
              <a:rPr lang="en-US" sz="1400" dirty="0" err="1"/>
              <a:t>comparsion</a:t>
            </a:r>
            <a:endParaRPr lang="en-IN" sz="1400" dirty="0"/>
          </a:p>
        </p:txBody>
      </p:sp>
      <p:sp>
        <p:nvSpPr>
          <p:cNvPr id="13" name="Rectangle 12">
            <a:extLst>
              <a:ext uri="{FF2B5EF4-FFF2-40B4-BE49-F238E27FC236}">
                <a16:creationId xmlns:a16="http://schemas.microsoft.com/office/drawing/2014/main" id="{DA8145E1-5DCA-42CB-A18E-1079D51ADC2B}"/>
              </a:ext>
            </a:extLst>
          </p:cNvPr>
          <p:cNvSpPr/>
          <p:nvPr/>
        </p:nvSpPr>
        <p:spPr>
          <a:xfrm>
            <a:off x="935091" y="3304624"/>
            <a:ext cx="914400" cy="914400"/>
          </a:xfrm>
          <a:prstGeom prst="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US" sz="1400" dirty="0"/>
              <a:t>Segregated database</a:t>
            </a:r>
            <a:endParaRPr lang="en-IN" sz="1400" dirty="0"/>
          </a:p>
        </p:txBody>
      </p:sp>
      <p:sp>
        <p:nvSpPr>
          <p:cNvPr id="14" name="Arrow: Right 13">
            <a:extLst>
              <a:ext uri="{FF2B5EF4-FFF2-40B4-BE49-F238E27FC236}">
                <a16:creationId xmlns:a16="http://schemas.microsoft.com/office/drawing/2014/main" id="{A37B4A75-2C77-44DD-BFA1-E9843556D855}"/>
              </a:ext>
            </a:extLst>
          </p:cNvPr>
          <p:cNvSpPr/>
          <p:nvPr/>
        </p:nvSpPr>
        <p:spPr>
          <a:xfrm>
            <a:off x="1870787" y="3672432"/>
            <a:ext cx="539862" cy="16704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Rectangle 14">
            <a:extLst>
              <a:ext uri="{FF2B5EF4-FFF2-40B4-BE49-F238E27FC236}">
                <a16:creationId xmlns:a16="http://schemas.microsoft.com/office/drawing/2014/main" id="{A8236647-6CBF-442D-A731-C246D49A5A01}"/>
              </a:ext>
            </a:extLst>
          </p:cNvPr>
          <p:cNvSpPr/>
          <p:nvPr/>
        </p:nvSpPr>
        <p:spPr>
          <a:xfrm>
            <a:off x="2410649" y="3360153"/>
            <a:ext cx="914400" cy="914400"/>
          </a:xfrm>
          <a:prstGeom prst="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US" sz="1400" dirty="0"/>
              <a:t>Preprocessing</a:t>
            </a:r>
            <a:endParaRPr lang="en-IN" sz="1400" dirty="0"/>
          </a:p>
        </p:txBody>
      </p:sp>
      <p:sp>
        <p:nvSpPr>
          <p:cNvPr id="16" name="Arrow: Right 15">
            <a:extLst>
              <a:ext uri="{FF2B5EF4-FFF2-40B4-BE49-F238E27FC236}">
                <a16:creationId xmlns:a16="http://schemas.microsoft.com/office/drawing/2014/main" id="{339C92D6-1FF5-4C02-BC7A-E28C87F918CB}"/>
              </a:ext>
            </a:extLst>
          </p:cNvPr>
          <p:cNvSpPr/>
          <p:nvPr/>
        </p:nvSpPr>
        <p:spPr>
          <a:xfrm>
            <a:off x="3363564" y="3672432"/>
            <a:ext cx="641593" cy="16704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Rectangle 17">
            <a:extLst>
              <a:ext uri="{FF2B5EF4-FFF2-40B4-BE49-F238E27FC236}">
                <a16:creationId xmlns:a16="http://schemas.microsoft.com/office/drawing/2014/main" id="{E4E3FEDF-D0C1-41CC-9346-A7D0B688F10C}"/>
              </a:ext>
            </a:extLst>
          </p:cNvPr>
          <p:cNvSpPr/>
          <p:nvPr/>
        </p:nvSpPr>
        <p:spPr>
          <a:xfrm>
            <a:off x="4043624" y="3323031"/>
            <a:ext cx="1064041" cy="914400"/>
          </a:xfrm>
          <a:prstGeom prst="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US" sz="1400" dirty="0"/>
              <a:t>Training model using CNN</a:t>
            </a:r>
            <a:endParaRPr lang="en-IN" sz="1400" dirty="0"/>
          </a:p>
        </p:txBody>
      </p:sp>
      <p:sp>
        <p:nvSpPr>
          <p:cNvPr id="19" name="Arrow: Right 18">
            <a:extLst>
              <a:ext uri="{FF2B5EF4-FFF2-40B4-BE49-F238E27FC236}">
                <a16:creationId xmlns:a16="http://schemas.microsoft.com/office/drawing/2014/main" id="{50487A74-0442-48EA-9A2A-AA9F6C91B61A}"/>
              </a:ext>
            </a:extLst>
          </p:cNvPr>
          <p:cNvSpPr/>
          <p:nvPr/>
        </p:nvSpPr>
        <p:spPr>
          <a:xfrm>
            <a:off x="5167405" y="3672432"/>
            <a:ext cx="606317" cy="16704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Rectangle 19">
            <a:extLst>
              <a:ext uri="{FF2B5EF4-FFF2-40B4-BE49-F238E27FC236}">
                <a16:creationId xmlns:a16="http://schemas.microsoft.com/office/drawing/2014/main" id="{65718328-0876-4E65-95F4-EE3432EBC092}"/>
              </a:ext>
            </a:extLst>
          </p:cNvPr>
          <p:cNvSpPr/>
          <p:nvPr/>
        </p:nvSpPr>
        <p:spPr>
          <a:xfrm>
            <a:off x="5773722" y="3339499"/>
            <a:ext cx="914400" cy="914400"/>
          </a:xfrm>
          <a:prstGeom prst="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US" sz="1400" dirty="0"/>
              <a:t>CNN based </a:t>
            </a:r>
            <a:r>
              <a:rPr lang="en-US" sz="1400" dirty="0" err="1"/>
              <a:t>classsification</a:t>
            </a:r>
            <a:endParaRPr lang="en-IN" sz="1400" dirty="0"/>
          </a:p>
        </p:txBody>
      </p:sp>
      <p:sp>
        <p:nvSpPr>
          <p:cNvPr id="24" name="Arrow: Bent-Up 23">
            <a:extLst>
              <a:ext uri="{FF2B5EF4-FFF2-40B4-BE49-F238E27FC236}">
                <a16:creationId xmlns:a16="http://schemas.microsoft.com/office/drawing/2014/main" id="{4A55F331-0172-43AC-86E6-04F947C7EFB6}"/>
              </a:ext>
            </a:extLst>
          </p:cNvPr>
          <p:cNvSpPr/>
          <p:nvPr/>
        </p:nvSpPr>
        <p:spPr>
          <a:xfrm flipV="1">
            <a:off x="5967956" y="1964054"/>
            <a:ext cx="373377" cy="1280555"/>
          </a:xfrm>
          <a:prstGeom prst="ben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5" name="Minus Sign 24">
            <a:extLst>
              <a:ext uri="{FF2B5EF4-FFF2-40B4-BE49-F238E27FC236}">
                <a16:creationId xmlns:a16="http://schemas.microsoft.com/office/drawing/2014/main" id="{E6BC5FB7-C10E-49F8-86B7-803065AED688}"/>
              </a:ext>
            </a:extLst>
          </p:cNvPr>
          <p:cNvSpPr/>
          <p:nvPr/>
        </p:nvSpPr>
        <p:spPr>
          <a:xfrm>
            <a:off x="5167405" y="1800225"/>
            <a:ext cx="1277209" cy="425475"/>
          </a:xfrm>
          <a:prstGeom prst="mathMin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6" name="Arrow: Right 25">
            <a:extLst>
              <a:ext uri="{FF2B5EF4-FFF2-40B4-BE49-F238E27FC236}">
                <a16:creationId xmlns:a16="http://schemas.microsoft.com/office/drawing/2014/main" id="{C54959BF-D6F9-4149-A927-8BA99482428C}"/>
              </a:ext>
            </a:extLst>
          </p:cNvPr>
          <p:cNvSpPr/>
          <p:nvPr/>
        </p:nvSpPr>
        <p:spPr>
          <a:xfrm>
            <a:off x="6725340" y="3672432"/>
            <a:ext cx="866841" cy="1885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7" name="Diamond 26">
            <a:extLst>
              <a:ext uri="{FF2B5EF4-FFF2-40B4-BE49-F238E27FC236}">
                <a16:creationId xmlns:a16="http://schemas.microsoft.com/office/drawing/2014/main" id="{A9DC0A43-C471-4BF1-98F0-318549631F40}"/>
              </a:ext>
            </a:extLst>
          </p:cNvPr>
          <p:cNvSpPr/>
          <p:nvPr/>
        </p:nvSpPr>
        <p:spPr>
          <a:xfrm>
            <a:off x="7629399" y="3100497"/>
            <a:ext cx="1425823" cy="1293949"/>
          </a:xfrm>
          <a:prstGeom prst="diamond">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US" sz="1400" dirty="0"/>
              <a:t>Defect</a:t>
            </a:r>
            <a:endParaRPr lang="en-IN" sz="1400" dirty="0"/>
          </a:p>
        </p:txBody>
      </p:sp>
      <p:sp>
        <p:nvSpPr>
          <p:cNvPr id="28" name="Arrow: Up 27">
            <a:extLst>
              <a:ext uri="{FF2B5EF4-FFF2-40B4-BE49-F238E27FC236}">
                <a16:creationId xmlns:a16="http://schemas.microsoft.com/office/drawing/2014/main" id="{787795D4-9100-4553-9784-85A4A2AB6241}"/>
              </a:ext>
            </a:extLst>
          </p:cNvPr>
          <p:cNvSpPr/>
          <p:nvPr/>
        </p:nvSpPr>
        <p:spPr>
          <a:xfrm>
            <a:off x="8197495" y="2597635"/>
            <a:ext cx="293307" cy="51188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9" name="Oval 28">
            <a:extLst>
              <a:ext uri="{FF2B5EF4-FFF2-40B4-BE49-F238E27FC236}">
                <a16:creationId xmlns:a16="http://schemas.microsoft.com/office/drawing/2014/main" id="{8A841B73-6465-4F90-B757-2A9D8970C65D}"/>
              </a:ext>
            </a:extLst>
          </p:cNvPr>
          <p:cNvSpPr/>
          <p:nvPr/>
        </p:nvSpPr>
        <p:spPr>
          <a:xfrm>
            <a:off x="7757253" y="1644627"/>
            <a:ext cx="1170113" cy="943320"/>
          </a:xfrm>
          <a:prstGeom prst="ellipse">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US" sz="1400" dirty="0"/>
              <a:t>Healthy</a:t>
            </a:r>
            <a:endParaRPr lang="en-IN" sz="1400" dirty="0"/>
          </a:p>
        </p:txBody>
      </p:sp>
      <p:sp>
        <p:nvSpPr>
          <p:cNvPr id="30" name="Rectangle 29">
            <a:extLst>
              <a:ext uri="{FF2B5EF4-FFF2-40B4-BE49-F238E27FC236}">
                <a16:creationId xmlns:a16="http://schemas.microsoft.com/office/drawing/2014/main" id="{D879D4D4-FAD1-4447-A2F3-D4ABC35A7C45}"/>
              </a:ext>
            </a:extLst>
          </p:cNvPr>
          <p:cNvSpPr/>
          <p:nvPr/>
        </p:nvSpPr>
        <p:spPr>
          <a:xfrm>
            <a:off x="7629399" y="4918227"/>
            <a:ext cx="1425823" cy="997107"/>
          </a:xfrm>
          <a:prstGeom prst="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US" sz="1400" dirty="0"/>
              <a:t>Display disease name</a:t>
            </a:r>
            <a:endParaRPr lang="en-IN" sz="1400" dirty="0"/>
          </a:p>
        </p:txBody>
      </p:sp>
      <p:sp>
        <p:nvSpPr>
          <p:cNvPr id="32" name="Arrow: Down 31">
            <a:extLst>
              <a:ext uri="{FF2B5EF4-FFF2-40B4-BE49-F238E27FC236}">
                <a16:creationId xmlns:a16="http://schemas.microsoft.com/office/drawing/2014/main" id="{AD1070CE-3813-4CBD-A6BB-2598A60D2B99}"/>
              </a:ext>
            </a:extLst>
          </p:cNvPr>
          <p:cNvSpPr/>
          <p:nvPr/>
        </p:nvSpPr>
        <p:spPr>
          <a:xfrm>
            <a:off x="8197495" y="4394446"/>
            <a:ext cx="293307" cy="52378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3" name="Oval 32">
            <a:extLst>
              <a:ext uri="{FF2B5EF4-FFF2-40B4-BE49-F238E27FC236}">
                <a16:creationId xmlns:a16="http://schemas.microsoft.com/office/drawing/2014/main" id="{B496A62C-94BA-4268-A920-0ABB350B51FC}"/>
              </a:ext>
            </a:extLst>
          </p:cNvPr>
          <p:cNvSpPr/>
          <p:nvPr/>
        </p:nvSpPr>
        <p:spPr>
          <a:xfrm>
            <a:off x="7545416" y="4253899"/>
            <a:ext cx="736062" cy="626868"/>
          </a:xfrm>
          <a:prstGeom prst="ellipse">
            <a:avLst/>
          </a:prstGeom>
          <a:noFill/>
          <a:ln>
            <a:noFill/>
          </a:ln>
        </p:spPr>
        <p:style>
          <a:lnRef idx="0">
            <a:scrgbClr r="0" g="0" b="0"/>
          </a:lnRef>
          <a:fillRef idx="0">
            <a:scrgbClr r="0" g="0" b="0"/>
          </a:fillRef>
          <a:effectRef idx="0">
            <a:scrgbClr r="0" g="0" b="0"/>
          </a:effectRef>
          <a:fontRef idx="minor">
            <a:schemeClr val="accent3"/>
          </a:fontRef>
        </p:style>
        <p:txBody>
          <a:bodyPr rtlCol="0" anchor="ctr"/>
          <a:lstStyle/>
          <a:p>
            <a:pPr algn="ctr"/>
            <a:r>
              <a:rPr lang="en-US" dirty="0"/>
              <a:t>Yes</a:t>
            </a:r>
            <a:endParaRPr lang="en-IN" dirty="0"/>
          </a:p>
        </p:txBody>
      </p:sp>
      <p:sp>
        <p:nvSpPr>
          <p:cNvPr id="34" name="Oval 33">
            <a:extLst>
              <a:ext uri="{FF2B5EF4-FFF2-40B4-BE49-F238E27FC236}">
                <a16:creationId xmlns:a16="http://schemas.microsoft.com/office/drawing/2014/main" id="{4554CDCE-6D6C-4F82-B0E8-B5CB3DBF35A3}"/>
              </a:ext>
            </a:extLst>
          </p:cNvPr>
          <p:cNvSpPr/>
          <p:nvPr/>
        </p:nvSpPr>
        <p:spPr>
          <a:xfrm>
            <a:off x="7412416" y="2591969"/>
            <a:ext cx="1032346" cy="715503"/>
          </a:xfrm>
          <a:prstGeom prst="ellipse">
            <a:avLst/>
          </a:prstGeom>
          <a:noFill/>
          <a:ln>
            <a:noFill/>
          </a:ln>
        </p:spPr>
        <p:style>
          <a:lnRef idx="0">
            <a:scrgbClr r="0" g="0" b="0"/>
          </a:lnRef>
          <a:fillRef idx="0">
            <a:scrgbClr r="0" g="0" b="0"/>
          </a:fillRef>
          <a:effectRef idx="0">
            <a:scrgbClr r="0" g="0" b="0"/>
          </a:effectRef>
          <a:fontRef idx="minor">
            <a:schemeClr val="accent2"/>
          </a:fontRef>
        </p:style>
        <p:txBody>
          <a:bodyPr rtlCol="0" anchor="ctr"/>
          <a:lstStyle/>
          <a:p>
            <a:pPr algn="ctr"/>
            <a:r>
              <a:rPr lang="en-US" dirty="0"/>
              <a:t>No</a:t>
            </a:r>
            <a:endParaRPr lang="en-IN" dirty="0"/>
          </a:p>
        </p:txBody>
      </p:sp>
      <p:sp>
        <p:nvSpPr>
          <p:cNvPr id="35" name="Rectangle 34">
            <a:extLst>
              <a:ext uri="{FF2B5EF4-FFF2-40B4-BE49-F238E27FC236}">
                <a16:creationId xmlns:a16="http://schemas.microsoft.com/office/drawing/2014/main" id="{AB510CFE-1635-4C12-86E2-25332E7769F7}"/>
              </a:ext>
            </a:extLst>
          </p:cNvPr>
          <p:cNvSpPr/>
          <p:nvPr/>
        </p:nvSpPr>
        <p:spPr>
          <a:xfrm>
            <a:off x="2689934" y="5069149"/>
            <a:ext cx="4035406" cy="763477"/>
          </a:xfrm>
          <a:prstGeom prst="rect">
            <a:avLst/>
          </a:prstGeom>
          <a:noFill/>
          <a:ln>
            <a:noFill/>
          </a:ln>
        </p:spPr>
        <p:style>
          <a:lnRef idx="0">
            <a:scrgbClr r="0" g="0" b="0"/>
          </a:lnRef>
          <a:fillRef idx="0">
            <a:scrgbClr r="0" g="0" b="0"/>
          </a:fillRef>
          <a:effectRef idx="0">
            <a:scrgbClr r="0" g="0" b="0"/>
          </a:effectRef>
          <a:fontRef idx="minor">
            <a:schemeClr val="accent6"/>
          </a:fontRef>
        </p:style>
        <p:txBody>
          <a:bodyPr rtlCol="0" anchor="ctr"/>
          <a:lstStyle/>
          <a:p>
            <a:pPr algn="ctr"/>
            <a:r>
              <a:rPr lang="en-US" sz="1600" dirty="0"/>
              <a:t>Flowchart for disease detection</a:t>
            </a:r>
            <a:endParaRPr lang="en-IN" sz="1600" dirty="0"/>
          </a:p>
        </p:txBody>
      </p:sp>
    </p:spTree>
    <p:extLst>
      <p:ext uri="{BB962C8B-B14F-4D97-AF65-F5344CB8AC3E}">
        <p14:creationId xmlns:p14="http://schemas.microsoft.com/office/powerpoint/2010/main" val="14759849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A0341A-DE17-41F1-9BCD-07AAD44511DC}"/>
              </a:ext>
            </a:extLst>
          </p:cNvPr>
          <p:cNvSpPr>
            <a:spLocks noGrp="1"/>
          </p:cNvSpPr>
          <p:nvPr>
            <p:ph type="title"/>
          </p:nvPr>
        </p:nvSpPr>
        <p:spPr>
          <a:xfrm>
            <a:off x="7806088" y="1001026"/>
            <a:ext cx="3821230" cy="4475749"/>
          </a:xfrm>
        </p:spPr>
        <p:txBody>
          <a:bodyPr/>
          <a:lstStyle/>
          <a:p>
            <a:r>
              <a:rPr lang="en-US" dirty="0">
                <a:latin typeface="Tahoma" panose="020B0604030504040204" pitchFamily="34" charset="0"/>
                <a:ea typeface="Tahoma" panose="020B0604030504040204" pitchFamily="34" charset="0"/>
                <a:cs typeface="Tahoma" panose="020B0604030504040204" pitchFamily="34" charset="0"/>
              </a:rPr>
              <a:t>Image classification </a:t>
            </a:r>
          </a:p>
        </p:txBody>
      </p:sp>
      <p:pic>
        <p:nvPicPr>
          <p:cNvPr id="5" name="Content Placeholder 4">
            <a:extLst>
              <a:ext uri="{FF2B5EF4-FFF2-40B4-BE49-F238E27FC236}">
                <a16:creationId xmlns:a16="http://schemas.microsoft.com/office/drawing/2014/main" id="{D3BC87D2-E718-4B9F-B0C5-B3C92F426D0B}"/>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20694" t="18887" r="22732" b="9758"/>
          <a:stretch/>
        </p:blipFill>
        <p:spPr>
          <a:xfrm>
            <a:off x="875899" y="609600"/>
            <a:ext cx="6679933" cy="4739112"/>
          </a:xfrm>
        </p:spPr>
      </p:pic>
    </p:spTree>
    <p:extLst>
      <p:ext uri="{BB962C8B-B14F-4D97-AF65-F5344CB8AC3E}">
        <p14:creationId xmlns:p14="http://schemas.microsoft.com/office/powerpoint/2010/main" val="2048777490"/>
      </p:ext>
    </p:extLst>
  </p:cSld>
  <p:clrMapOvr>
    <a:masterClrMapping/>
  </p:clrMapOvr>
</p:sld>
</file>

<file path=ppt/theme/theme1.xml><?xml version="1.0" encoding="utf-8"?>
<a:theme xmlns:a="http://schemas.openxmlformats.org/drawingml/2006/main" name="1_View">
  <a:themeElements>
    <a:clrScheme name="Green Yellow">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3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7B713C7F-58B7-4AE9-B361-B13EB9EC4C0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4.xml><?xml version="1.0" encoding="utf-8"?>
<a:theme xmlns:a="http://schemas.openxmlformats.org/drawingml/2006/main" name="Gallery">
  <a:themeElements>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5.xml><?xml version="1.0" encoding="utf-8"?>
<a:theme xmlns:a="http://schemas.openxmlformats.org/drawingml/2006/main" name="Droplet">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ppt/theme/theme6.xml><?xml version="1.0" encoding="utf-8"?>
<a:theme xmlns:a="http://schemas.openxmlformats.org/drawingml/2006/main" name="Basis">
  <a:themeElements>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fontScheme name="Basis">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sis">
      <a:fillStyleLst>
        <a:solidFill>
          <a:schemeClr val="phClr"/>
        </a:solidFill>
        <a:solidFill>
          <a:schemeClr val="phClr">
            <a:tint val="55000"/>
            <a:satMod val="130000"/>
          </a:schemeClr>
        </a:solidFill>
        <a:gradFill rotWithShape="1">
          <a:gsLst>
            <a:gs pos="0">
              <a:schemeClr val="phClr"/>
            </a:gs>
            <a:gs pos="90000">
              <a:schemeClr val="phClr">
                <a:shade val="100000"/>
                <a:satMod val="105000"/>
              </a:schemeClr>
            </a:gs>
            <a:gs pos="100000">
              <a:schemeClr val="phClr">
                <a:shade val="80000"/>
                <a:satMod val="120000"/>
              </a:schemeClr>
            </a:gs>
          </a:gsLst>
          <a:path path="circle">
            <a:fillToRect l="100000" t="100000" r="100000" b="100000"/>
          </a:path>
        </a:gradFill>
      </a:fillStyleLst>
      <a:lnStyleLst>
        <a:ln w="10000"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phClr">
                <a:shade val="27000"/>
                <a:satMod val="120000"/>
              </a:schemeClr>
            </a:contourClr>
          </a:sp3d>
        </a:effectStyle>
      </a:effectStyleLst>
      <a:bgFillStyleLst>
        <a:solidFill>
          <a:schemeClr val="phClr"/>
        </a:solidFill>
        <a:solidFill>
          <a:schemeClr val="phClr">
            <a:tint val="95000"/>
            <a:shade val="95000"/>
            <a:satMod val="140000"/>
          </a:schemeClr>
        </a:solidFill>
        <a:solidFill>
          <a:schemeClr val="phClr">
            <a:tint val="90000"/>
            <a:shade val="85000"/>
            <a:satMod val="160000"/>
            <a:lumMod val="110000"/>
          </a:schemeClr>
        </a:solidFill>
      </a:bgFillStyleLst>
    </a:fmtScheme>
  </a:themeElements>
  <a:objectDefaults/>
  <a:extraClrSchemeLst/>
  <a:extLst>
    <a:ext uri="{05A4C25C-085E-4340-85A3-A5531E510DB2}">
      <thm15:themeFamily xmlns:thm15="http://schemas.microsoft.com/office/thememl/2012/main" name="Basis" id="{5665723A-49BA-4B57-8411-A56F8F207965}" vid="{90E45F77-AEFC-46EF-A7C1-5B338C297B02}"/>
    </a:ext>
  </a:extLst>
</a:theme>
</file>

<file path=docProps/app.xml><?xml version="1.0" encoding="utf-8"?>
<Properties xmlns="http://schemas.openxmlformats.org/officeDocument/2006/extended-properties" xmlns:vt="http://schemas.openxmlformats.org/officeDocument/2006/docPropsVTypes">
  <Template>TM03457503[[fn=Quotable]]</Template>
  <TotalTime>811</TotalTime>
  <Words>775</Words>
  <Application>Microsoft Office PowerPoint</Application>
  <PresentationFormat>Widescreen</PresentationFormat>
  <Paragraphs>82</Paragraphs>
  <Slides>24</Slides>
  <Notes>0</Notes>
  <HiddenSlides>0</HiddenSlides>
  <MMClips>0</MMClips>
  <ScaleCrop>false</ScaleCrop>
  <HeadingPairs>
    <vt:vector size="6" baseType="variant">
      <vt:variant>
        <vt:lpstr>Fonts Used</vt:lpstr>
      </vt:variant>
      <vt:variant>
        <vt:i4>15</vt:i4>
      </vt:variant>
      <vt:variant>
        <vt:lpstr>Theme</vt:lpstr>
      </vt:variant>
      <vt:variant>
        <vt:i4>6</vt:i4>
      </vt:variant>
      <vt:variant>
        <vt:lpstr>Slide Titles</vt:lpstr>
      </vt:variant>
      <vt:variant>
        <vt:i4>24</vt:i4>
      </vt:variant>
    </vt:vector>
  </HeadingPairs>
  <TitlesOfParts>
    <vt:vector size="45" baseType="lpstr">
      <vt:lpstr>Algerian</vt:lpstr>
      <vt:lpstr>Arial</vt:lpstr>
      <vt:lpstr>Calibri</vt:lpstr>
      <vt:lpstr>Calibri Light</vt:lpstr>
      <vt:lpstr>Century Schoolbook</vt:lpstr>
      <vt:lpstr>Corbel</vt:lpstr>
      <vt:lpstr>Gill Sans MT</vt:lpstr>
      <vt:lpstr>Javanese Text</vt:lpstr>
      <vt:lpstr>Tahoma</vt:lpstr>
      <vt:lpstr>Times New Roman</vt:lpstr>
      <vt:lpstr>Trebuchet MS</vt:lpstr>
      <vt:lpstr>Tw Cen MT</vt:lpstr>
      <vt:lpstr>Wingdings</vt:lpstr>
      <vt:lpstr>Wingdings 2</vt:lpstr>
      <vt:lpstr>Wingdings 3</vt:lpstr>
      <vt:lpstr>1_View</vt:lpstr>
      <vt:lpstr>Office Theme</vt:lpstr>
      <vt:lpstr>Facet</vt:lpstr>
      <vt:lpstr>Gallery</vt:lpstr>
      <vt:lpstr>Droplet</vt:lpstr>
      <vt:lpstr>Basis</vt:lpstr>
      <vt:lpstr>PowerPoint Presentation</vt:lpstr>
      <vt:lpstr>Project Overview </vt:lpstr>
      <vt:lpstr>Project Objectives</vt:lpstr>
      <vt:lpstr>PowerPoint Presentation</vt:lpstr>
      <vt:lpstr>Implementation Details</vt:lpstr>
      <vt:lpstr>Dataset Description</vt:lpstr>
      <vt:lpstr>PowerPoint Presentation</vt:lpstr>
      <vt:lpstr>METHODOLOGY</vt:lpstr>
      <vt:lpstr>Image classification </vt:lpstr>
      <vt:lpstr>tensorFlow  imports:</vt:lpstr>
      <vt:lpstr>PowerPoint Presentation</vt:lpstr>
      <vt:lpstr>PowerPoint Presentation</vt:lpstr>
      <vt:lpstr>PowerPoint Presentation</vt:lpstr>
      <vt:lpstr>PowerPoint Presentation</vt:lpstr>
      <vt:lpstr>PowerPoint Presentation</vt:lpstr>
      <vt:lpstr>PowerPoint Presentation</vt:lpstr>
      <vt:lpstr>Conclusion and future scope</vt:lpstr>
      <vt:lpstr>Screenshots</vt:lpstr>
      <vt:lpstr>PowerPoint Presentation</vt:lpstr>
      <vt:lpstr>PowerPoint Presentation</vt:lpstr>
      <vt:lpstr>PowerPoint Presentation</vt:lpstr>
      <vt:lpstr>PowerPoint Presentation</vt:lpstr>
      <vt:lpstr>      Implementation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PHASE -1 PRESENTATION</dc:title>
  <dc:creator>surbhi singh</dc:creator>
  <cp:lastModifiedBy>Anisha Srivastava</cp:lastModifiedBy>
  <cp:revision>16</cp:revision>
  <dcterms:created xsi:type="dcterms:W3CDTF">2021-09-08T14:19:33Z</dcterms:created>
  <dcterms:modified xsi:type="dcterms:W3CDTF">2022-04-15T07:55:47Z</dcterms:modified>
</cp:coreProperties>
</file>

<file path=docProps/thumbnail.jpeg>
</file>